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1" r:id="rId3"/>
    <p:sldId id="257" r:id="rId4"/>
    <p:sldId id="269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0" r:id="rId14"/>
  </p:sldIdLst>
  <p:sldSz cx="9144000" cy="5143500" type="screen16x9"/>
  <p:notesSz cx="6858000" cy="9144000"/>
  <p:embeddedFontLst>
    <p:embeddedFont>
      <p:font typeface="DM Sans" pitchFamily="2" charset="0"/>
      <p:regular r:id="rId16"/>
      <p:bold r:id="rId17"/>
      <p:italic r:id="rId18"/>
      <p:boldItalic r:id="rId19"/>
    </p:embeddedFont>
    <p:embeddedFont>
      <p:font typeface="DM Sans Medium" pitchFamily="2" charset="0"/>
      <p:regular r:id="rId20"/>
      <p:bold r:id="rId21"/>
      <p:italic r:id="rId22"/>
      <p:boldItalic r:id="rId23"/>
    </p:embeddedFont>
    <p:embeddedFont>
      <p:font typeface="DM Sans SemiBold" panose="020B0604020202020204" charset="0"/>
      <p:regular r:id="rId24"/>
      <p:bold r:id="rId25"/>
      <p:italic r:id="rId26"/>
      <p:boldItalic r:id="rId27"/>
    </p:embeddedFont>
    <p:embeddedFont>
      <p:font typeface="Perpetua" panose="02020502060401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17490-B6C9-4260-88F7-A0A2AE2BDDAF}" v="10" dt="2026-04-26T05:37:14.947"/>
    <p1510:client id="{F43770EF-9BD8-4388-8CCA-C647A8ACAA85}" v="91" dt="2026-04-26T05:28:02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iraj Sethi" userId="d461518d-6f3b-4721-9097-fb168028c5c0" providerId="ADAL" clId="{146C4ACE-F088-4270-9670-B6329A82DE3D}"/>
    <pc:docChg chg="custSel addSld delSld modSld sldOrd">
      <pc:chgData name="Dhiraj Sethi" userId="d461518d-6f3b-4721-9097-fb168028c5c0" providerId="ADAL" clId="{146C4ACE-F088-4270-9670-B6329A82DE3D}" dt="2026-04-26T05:38:29.535" v="1745" actId="478"/>
      <pc:docMkLst>
        <pc:docMk/>
      </pc:docMkLst>
      <pc:sldChg chg="addSp modSp mod modNotes">
        <pc:chgData name="Dhiraj Sethi" userId="d461518d-6f3b-4721-9097-fb168028c5c0" providerId="ADAL" clId="{146C4ACE-F088-4270-9670-B6329A82DE3D}" dt="2026-04-26T05:28:46.288" v="1719" actId="113"/>
        <pc:sldMkLst>
          <pc:docMk/>
          <pc:sldMk cId="0" sldId="256"/>
        </pc:sldMkLst>
        <pc:spChg chg="add mod">
          <ac:chgData name="Dhiraj Sethi" userId="d461518d-6f3b-4721-9097-fb168028c5c0" providerId="ADAL" clId="{146C4ACE-F088-4270-9670-B6329A82DE3D}" dt="2026-04-26T05:28:46.288" v="1719" actId="113"/>
          <ac:spMkLst>
            <pc:docMk/>
            <pc:sldMk cId="0" sldId="256"/>
            <ac:spMk id="2" creationId="{343CC1D0-8443-6E9E-89DD-A721793FBC17}"/>
          </ac:spMkLst>
        </pc:spChg>
        <pc:spChg chg="mod">
          <ac:chgData name="Dhiraj Sethi" userId="d461518d-6f3b-4721-9097-fb168028c5c0" providerId="ADAL" clId="{146C4ACE-F088-4270-9670-B6329A82DE3D}" dt="2026-04-25T16:40:07.407" v="9" actId="20577"/>
          <ac:spMkLst>
            <pc:docMk/>
            <pc:sldMk cId="0" sldId="256"/>
            <ac:spMk id="56" creationId="{00000000-0000-0000-0000-000000000000}"/>
          </ac:spMkLst>
        </pc:spChg>
        <pc:spChg chg="mod">
          <ac:chgData name="Dhiraj Sethi" userId="d461518d-6f3b-4721-9097-fb168028c5c0" providerId="ADAL" clId="{146C4ACE-F088-4270-9670-B6329A82DE3D}" dt="2026-04-25T16:40:16.697" v="11" actId="1076"/>
          <ac:spMkLst>
            <pc:docMk/>
            <pc:sldMk cId="0" sldId="256"/>
            <ac:spMk id="58" creationId="{00000000-0000-0000-0000-000000000000}"/>
          </ac:spMkLst>
        </pc:spChg>
      </pc:sldChg>
      <pc:sldChg chg="addSp delSp modSp mod modAnim">
        <pc:chgData name="Dhiraj Sethi" userId="d461518d-6f3b-4721-9097-fb168028c5c0" providerId="ADAL" clId="{146C4ACE-F088-4270-9670-B6329A82DE3D}" dt="2026-04-26T05:20:50.901" v="1398"/>
        <pc:sldMkLst>
          <pc:docMk/>
          <pc:sldMk cId="0" sldId="257"/>
        </pc:sldMkLst>
        <pc:spChg chg="add mod">
          <ac:chgData name="Dhiraj Sethi" userId="d461518d-6f3b-4721-9097-fb168028c5c0" providerId="ADAL" clId="{146C4ACE-F088-4270-9670-B6329A82DE3D}" dt="2026-04-25T16:48:53.781" v="113"/>
          <ac:spMkLst>
            <pc:docMk/>
            <pc:sldMk cId="0" sldId="257"/>
            <ac:spMk id="2" creationId="{47A5F26C-9DCF-321A-31ED-3292641B48E7}"/>
          </ac:spMkLst>
        </pc:spChg>
        <pc:spChg chg="add mod">
          <ac:chgData name="Dhiraj Sethi" userId="d461518d-6f3b-4721-9097-fb168028c5c0" providerId="ADAL" clId="{146C4ACE-F088-4270-9670-B6329A82DE3D}" dt="2026-04-25T16:48:53.781" v="113"/>
          <ac:spMkLst>
            <pc:docMk/>
            <pc:sldMk cId="0" sldId="257"/>
            <ac:spMk id="4" creationId="{B6A67F8F-EF37-9C76-0747-AD4B685B40E7}"/>
          </ac:spMkLst>
        </pc:spChg>
        <pc:spChg chg="add mod">
          <ac:chgData name="Dhiraj Sethi" userId="d461518d-6f3b-4721-9097-fb168028c5c0" providerId="ADAL" clId="{146C4ACE-F088-4270-9670-B6329A82DE3D}" dt="2026-04-25T16:48:53.781" v="113"/>
          <ac:spMkLst>
            <pc:docMk/>
            <pc:sldMk cId="0" sldId="257"/>
            <ac:spMk id="5" creationId="{7FF7AF75-54F1-1DAF-203E-C30D7323B00E}"/>
          </ac:spMkLst>
        </pc:spChg>
        <pc:spChg chg="add mod">
          <ac:chgData name="Dhiraj Sethi" userId="d461518d-6f3b-4721-9097-fb168028c5c0" providerId="ADAL" clId="{146C4ACE-F088-4270-9670-B6329A82DE3D}" dt="2026-04-25T16:48:53.781" v="113"/>
          <ac:spMkLst>
            <pc:docMk/>
            <pc:sldMk cId="0" sldId="257"/>
            <ac:spMk id="7" creationId="{DCD93F44-4345-11DD-37EB-185AB4A42015}"/>
          </ac:spMkLst>
        </pc:spChg>
        <pc:spChg chg="add mod">
          <ac:chgData name="Dhiraj Sethi" userId="d461518d-6f3b-4721-9097-fb168028c5c0" providerId="ADAL" clId="{146C4ACE-F088-4270-9670-B6329A82DE3D}" dt="2026-04-25T16:48:53.781" v="113"/>
          <ac:spMkLst>
            <pc:docMk/>
            <pc:sldMk cId="0" sldId="257"/>
            <ac:spMk id="8" creationId="{6FC3A3D9-E3CB-4B0B-DA69-6D2978938C4F}"/>
          </ac:spMkLst>
        </pc:spChg>
        <pc:spChg chg="add mod">
          <ac:chgData name="Dhiraj Sethi" userId="d461518d-6f3b-4721-9097-fb168028c5c0" providerId="ADAL" clId="{146C4ACE-F088-4270-9670-B6329A82DE3D}" dt="2026-04-25T16:48:53.781" v="113"/>
          <ac:spMkLst>
            <pc:docMk/>
            <pc:sldMk cId="0" sldId="257"/>
            <ac:spMk id="9" creationId="{D69BAD63-92E8-62AE-928E-25660088FE3D}"/>
          </ac:spMkLst>
        </pc:spChg>
        <pc:spChg chg="add mod">
          <ac:chgData name="Dhiraj Sethi" userId="d461518d-6f3b-4721-9097-fb168028c5c0" providerId="ADAL" clId="{146C4ACE-F088-4270-9670-B6329A82DE3D}" dt="2026-04-25T16:49:03.669" v="115"/>
          <ac:spMkLst>
            <pc:docMk/>
            <pc:sldMk cId="0" sldId="257"/>
            <ac:spMk id="10" creationId="{FE6167B9-E08F-F073-7C15-C338CDF53C92}"/>
          </ac:spMkLst>
        </pc:spChg>
        <pc:spChg chg="add mod">
          <ac:chgData name="Dhiraj Sethi" userId="d461518d-6f3b-4721-9097-fb168028c5c0" providerId="ADAL" clId="{146C4ACE-F088-4270-9670-B6329A82DE3D}" dt="2026-04-25T16:49:03.669" v="115"/>
          <ac:spMkLst>
            <pc:docMk/>
            <pc:sldMk cId="0" sldId="257"/>
            <ac:spMk id="12" creationId="{3D6245CF-68A2-7DAE-D9D3-7F838173D1F5}"/>
          </ac:spMkLst>
        </pc:spChg>
        <pc:spChg chg="add mod">
          <ac:chgData name="Dhiraj Sethi" userId="d461518d-6f3b-4721-9097-fb168028c5c0" providerId="ADAL" clId="{146C4ACE-F088-4270-9670-B6329A82DE3D}" dt="2026-04-25T16:49:03.669" v="115"/>
          <ac:spMkLst>
            <pc:docMk/>
            <pc:sldMk cId="0" sldId="257"/>
            <ac:spMk id="13" creationId="{92770DB1-CDD0-177F-3FB0-658EF84FDCEB}"/>
          </ac:spMkLst>
        </pc:spChg>
        <pc:spChg chg="add mod">
          <ac:chgData name="Dhiraj Sethi" userId="d461518d-6f3b-4721-9097-fb168028c5c0" providerId="ADAL" clId="{146C4ACE-F088-4270-9670-B6329A82DE3D}" dt="2026-04-25T16:49:03.669" v="115"/>
          <ac:spMkLst>
            <pc:docMk/>
            <pc:sldMk cId="0" sldId="257"/>
            <ac:spMk id="15" creationId="{CA3FE86C-B8B2-8202-B1D1-35DA307C5E1D}"/>
          </ac:spMkLst>
        </pc:spChg>
        <pc:spChg chg="add mod">
          <ac:chgData name="Dhiraj Sethi" userId="d461518d-6f3b-4721-9097-fb168028c5c0" providerId="ADAL" clId="{146C4ACE-F088-4270-9670-B6329A82DE3D}" dt="2026-04-25T16:49:03.669" v="115"/>
          <ac:spMkLst>
            <pc:docMk/>
            <pc:sldMk cId="0" sldId="257"/>
            <ac:spMk id="16" creationId="{CA2BAE9A-1F46-3309-428A-D1D8ED3251E8}"/>
          </ac:spMkLst>
        </pc:spChg>
        <pc:spChg chg="add mod">
          <ac:chgData name="Dhiraj Sethi" userId="d461518d-6f3b-4721-9097-fb168028c5c0" providerId="ADAL" clId="{146C4ACE-F088-4270-9670-B6329A82DE3D}" dt="2026-04-25T16:49:03.669" v="115"/>
          <ac:spMkLst>
            <pc:docMk/>
            <pc:sldMk cId="0" sldId="257"/>
            <ac:spMk id="17" creationId="{98609281-BF34-648C-E752-FAEBC7B67B2F}"/>
          </ac:spMkLst>
        </pc:spChg>
        <pc:spChg chg="add mod">
          <ac:chgData name="Dhiraj Sethi" userId="d461518d-6f3b-4721-9097-fb168028c5c0" providerId="ADAL" clId="{146C4ACE-F088-4270-9670-B6329A82DE3D}" dt="2026-04-26T05:20:29.991" v="1293"/>
          <ac:spMkLst>
            <pc:docMk/>
            <pc:sldMk cId="0" sldId="257"/>
            <ac:spMk id="21" creationId="{8A002F95-6ED3-FEAB-8A10-0AD4C3F4904B}"/>
          </ac:spMkLst>
        </pc:spChg>
        <pc:spChg chg="del mod">
          <ac:chgData name="Dhiraj Sethi" userId="d461518d-6f3b-4721-9097-fb168028c5c0" providerId="ADAL" clId="{146C4ACE-F088-4270-9670-B6329A82DE3D}" dt="2026-04-25T16:48:44.211" v="110" actId="478"/>
          <ac:spMkLst>
            <pc:docMk/>
            <pc:sldMk cId="0" sldId="257"/>
            <ac:spMk id="64" creationId="{00000000-0000-0000-0000-000000000000}"/>
          </ac:spMkLst>
        </pc:spChg>
        <pc:spChg chg="del">
          <ac:chgData name="Dhiraj Sethi" userId="d461518d-6f3b-4721-9097-fb168028c5c0" providerId="ADAL" clId="{146C4ACE-F088-4270-9670-B6329A82DE3D}" dt="2026-04-25T16:41:49.427" v="106" actId="478"/>
          <ac:spMkLst>
            <pc:docMk/>
            <pc:sldMk cId="0" sldId="257"/>
            <ac:spMk id="69" creationId="{00000000-0000-0000-0000-000000000000}"/>
          </ac:spMkLst>
        </pc:spChg>
        <pc:spChg chg="del">
          <ac:chgData name="Dhiraj Sethi" userId="d461518d-6f3b-4721-9097-fb168028c5c0" providerId="ADAL" clId="{146C4ACE-F088-4270-9670-B6329A82DE3D}" dt="2026-04-25T16:41:51.545" v="107" actId="478"/>
          <ac:spMkLst>
            <pc:docMk/>
            <pc:sldMk cId="0" sldId="257"/>
            <ac:spMk id="70" creationId="{00000000-0000-0000-0000-000000000000}"/>
          </ac:spMkLst>
        </pc:spChg>
        <pc:spChg chg="mod">
          <ac:chgData name="Dhiraj Sethi" userId="d461518d-6f3b-4721-9097-fb168028c5c0" providerId="ADAL" clId="{146C4ACE-F088-4270-9670-B6329A82DE3D}" dt="2026-04-25T16:52:09.075" v="137" actId="113"/>
          <ac:spMkLst>
            <pc:docMk/>
            <pc:sldMk cId="0" sldId="257"/>
            <ac:spMk id="71" creationId="{00000000-0000-0000-0000-000000000000}"/>
          </ac:spMkLst>
        </pc:spChg>
        <pc:graphicFrameChg chg="add mod">
          <ac:chgData name="Dhiraj Sethi" userId="d461518d-6f3b-4721-9097-fb168028c5c0" providerId="ADAL" clId="{146C4ACE-F088-4270-9670-B6329A82DE3D}" dt="2026-04-25T16:48:53.781" v="113"/>
          <ac:graphicFrameMkLst>
            <pc:docMk/>
            <pc:sldMk cId="0" sldId="257"/>
            <ac:graphicFrameMk id="3" creationId="{5CD076ED-7EEE-6116-7603-8D1565015D9D}"/>
          </ac:graphicFrameMkLst>
        </pc:graphicFrameChg>
        <pc:graphicFrameChg chg="add mod">
          <ac:chgData name="Dhiraj Sethi" userId="d461518d-6f3b-4721-9097-fb168028c5c0" providerId="ADAL" clId="{146C4ACE-F088-4270-9670-B6329A82DE3D}" dt="2026-04-25T16:49:03.669" v="115"/>
          <ac:graphicFrameMkLst>
            <pc:docMk/>
            <pc:sldMk cId="0" sldId="257"/>
            <ac:graphicFrameMk id="11" creationId="{3910D6A5-6EB1-5FE5-6094-7F28FB6AD7C2}"/>
          </ac:graphicFrameMkLst>
        </pc:graphicFrameChg>
        <pc:picChg chg="add mod">
          <ac:chgData name="Dhiraj Sethi" userId="d461518d-6f3b-4721-9097-fb168028c5c0" providerId="ADAL" clId="{146C4ACE-F088-4270-9670-B6329A82DE3D}" dt="2026-04-25T16:48:53.781" v="113"/>
          <ac:picMkLst>
            <pc:docMk/>
            <pc:sldMk cId="0" sldId="257"/>
            <ac:picMk id="6" creationId="{E45292A3-1FE8-B62B-856A-08C3234E1C4E}"/>
          </ac:picMkLst>
        </pc:picChg>
        <pc:picChg chg="add mod">
          <ac:chgData name="Dhiraj Sethi" userId="d461518d-6f3b-4721-9097-fb168028c5c0" providerId="ADAL" clId="{146C4ACE-F088-4270-9670-B6329A82DE3D}" dt="2026-04-25T16:49:03.669" v="115"/>
          <ac:picMkLst>
            <pc:docMk/>
            <pc:sldMk cId="0" sldId="257"/>
            <ac:picMk id="14" creationId="{2D57CD09-297F-BF5C-267A-9079E4E3B580}"/>
          </ac:picMkLst>
        </pc:picChg>
        <pc:picChg chg="mod modCrop">
          <ac:chgData name="Dhiraj Sethi" userId="d461518d-6f3b-4721-9097-fb168028c5c0" providerId="ADAL" clId="{146C4ACE-F088-4270-9670-B6329A82DE3D}" dt="2026-04-25T16:50:53.214" v="131" actId="1076"/>
          <ac:picMkLst>
            <pc:docMk/>
            <pc:sldMk cId="0" sldId="257"/>
            <ac:picMk id="18" creationId="{71F1B782-42D0-710E-C99B-D17FBED1D627}"/>
          </ac:picMkLst>
        </pc:picChg>
        <pc:picChg chg="del mod">
          <ac:chgData name="Dhiraj Sethi" userId="d461518d-6f3b-4721-9097-fb168028c5c0" providerId="ADAL" clId="{146C4ACE-F088-4270-9670-B6329A82DE3D}" dt="2026-04-26T05:19:08.448" v="1289" actId="478"/>
          <ac:picMkLst>
            <pc:docMk/>
            <pc:sldMk cId="0" sldId="257"/>
            <ac:picMk id="19" creationId="{586B7905-E63C-9F0A-93C6-6371A72B3B69}"/>
          </ac:picMkLst>
        </pc:picChg>
        <pc:picChg chg="mod modCrop">
          <ac:chgData name="Dhiraj Sethi" userId="d461518d-6f3b-4721-9097-fb168028c5c0" providerId="ADAL" clId="{146C4ACE-F088-4270-9670-B6329A82DE3D}" dt="2026-04-26T05:20:22.925" v="1292" actId="732"/>
          <ac:picMkLst>
            <pc:docMk/>
            <pc:sldMk cId="0" sldId="257"/>
            <ac:picMk id="20" creationId="{DB3A7B48-9742-2ABC-F7C9-3B7E97FA7B21}"/>
          </ac:picMkLst>
        </pc:picChg>
        <pc:picChg chg="add mod">
          <ac:chgData name="Dhiraj Sethi" userId="d461518d-6f3b-4721-9097-fb168028c5c0" providerId="ADAL" clId="{146C4ACE-F088-4270-9670-B6329A82DE3D}" dt="2026-04-26T05:20:45.972" v="1397" actId="1036"/>
          <ac:picMkLst>
            <pc:docMk/>
            <pc:sldMk cId="0" sldId="257"/>
            <ac:picMk id="23" creationId="{A3A5ECA5-E6CB-7D67-804D-5C1823317429}"/>
          </ac:picMkLst>
        </pc:picChg>
      </pc:sldChg>
      <pc:sldChg chg="addSp delSp modSp mod">
        <pc:chgData name="Dhiraj Sethi" userId="d461518d-6f3b-4721-9097-fb168028c5c0" providerId="ADAL" clId="{146C4ACE-F088-4270-9670-B6329A82DE3D}" dt="2026-04-26T01:57:54.378" v="597" actId="14100"/>
        <pc:sldMkLst>
          <pc:docMk/>
          <pc:sldMk cId="0" sldId="258"/>
        </pc:sldMkLst>
        <pc:spChg chg="add mod">
          <ac:chgData name="Dhiraj Sethi" userId="d461518d-6f3b-4721-9097-fb168028c5c0" providerId="ADAL" clId="{146C4ACE-F088-4270-9670-B6329A82DE3D}" dt="2026-04-26T01:56:48.556" v="595" actId="14100"/>
          <ac:spMkLst>
            <pc:docMk/>
            <pc:sldMk cId="0" sldId="258"/>
            <ac:spMk id="2" creationId="{5A001957-A07D-82E2-589F-EACE926558C5}"/>
          </ac:spMkLst>
        </pc:spChg>
        <pc:spChg chg="mod">
          <ac:chgData name="Dhiraj Sethi" userId="d461518d-6f3b-4721-9097-fb168028c5c0" providerId="ADAL" clId="{146C4ACE-F088-4270-9670-B6329A82DE3D}" dt="2026-04-26T01:56:15.469" v="578" actId="14100"/>
          <ac:spMkLst>
            <pc:docMk/>
            <pc:sldMk cId="0" sldId="258"/>
            <ac:spMk id="77" creationId="{00000000-0000-0000-0000-000000000000}"/>
          </ac:spMkLst>
        </pc:spChg>
        <pc:spChg chg="del">
          <ac:chgData name="Dhiraj Sethi" userId="d461518d-6f3b-4721-9097-fb168028c5c0" providerId="ADAL" clId="{146C4ACE-F088-4270-9670-B6329A82DE3D}" dt="2026-04-26T01:56:03.036" v="575" actId="478"/>
          <ac:spMkLst>
            <pc:docMk/>
            <pc:sldMk cId="0" sldId="258"/>
            <ac:spMk id="83" creationId="{00000000-0000-0000-0000-000000000000}"/>
          </ac:spMkLst>
        </pc:spChg>
        <pc:spChg chg="del">
          <ac:chgData name="Dhiraj Sethi" userId="d461518d-6f3b-4721-9097-fb168028c5c0" providerId="ADAL" clId="{146C4ACE-F088-4270-9670-B6329A82DE3D}" dt="2026-04-26T01:56:03.036" v="575" actId="478"/>
          <ac:spMkLst>
            <pc:docMk/>
            <pc:sldMk cId="0" sldId="258"/>
            <ac:spMk id="84" creationId="{00000000-0000-0000-0000-000000000000}"/>
          </ac:spMkLst>
        </pc:spChg>
        <pc:spChg chg="del">
          <ac:chgData name="Dhiraj Sethi" userId="d461518d-6f3b-4721-9097-fb168028c5c0" providerId="ADAL" clId="{146C4ACE-F088-4270-9670-B6329A82DE3D}" dt="2026-04-26T01:56:03.036" v="575" actId="478"/>
          <ac:spMkLst>
            <pc:docMk/>
            <pc:sldMk cId="0" sldId="258"/>
            <ac:spMk id="85" creationId="{00000000-0000-0000-0000-000000000000}"/>
          </ac:spMkLst>
        </pc:spChg>
        <pc:spChg chg="del">
          <ac:chgData name="Dhiraj Sethi" userId="d461518d-6f3b-4721-9097-fb168028c5c0" providerId="ADAL" clId="{146C4ACE-F088-4270-9670-B6329A82DE3D}" dt="2026-04-26T01:56:03.036" v="575" actId="478"/>
          <ac:spMkLst>
            <pc:docMk/>
            <pc:sldMk cId="0" sldId="258"/>
            <ac:spMk id="86" creationId="{00000000-0000-0000-0000-000000000000}"/>
          </ac:spMkLst>
        </pc:spChg>
        <pc:spChg chg="del">
          <ac:chgData name="Dhiraj Sethi" userId="d461518d-6f3b-4721-9097-fb168028c5c0" providerId="ADAL" clId="{146C4ACE-F088-4270-9670-B6329A82DE3D}" dt="2026-04-26T01:56:03.036" v="575" actId="478"/>
          <ac:spMkLst>
            <pc:docMk/>
            <pc:sldMk cId="0" sldId="258"/>
            <ac:spMk id="88" creationId="{00000000-0000-0000-0000-000000000000}"/>
          </ac:spMkLst>
        </pc:spChg>
        <pc:spChg chg="del">
          <ac:chgData name="Dhiraj Sethi" userId="d461518d-6f3b-4721-9097-fb168028c5c0" providerId="ADAL" clId="{146C4ACE-F088-4270-9670-B6329A82DE3D}" dt="2026-04-26T01:56:03.036" v="575" actId="478"/>
          <ac:spMkLst>
            <pc:docMk/>
            <pc:sldMk cId="0" sldId="258"/>
            <ac:spMk id="89" creationId="{00000000-0000-0000-0000-000000000000}"/>
          </ac:spMkLst>
        </pc:spChg>
        <pc:spChg chg="del">
          <ac:chgData name="Dhiraj Sethi" userId="d461518d-6f3b-4721-9097-fb168028c5c0" providerId="ADAL" clId="{146C4ACE-F088-4270-9670-B6329A82DE3D}" dt="2026-04-26T01:56:03.036" v="575" actId="478"/>
          <ac:spMkLst>
            <pc:docMk/>
            <pc:sldMk cId="0" sldId="258"/>
            <ac:spMk id="91" creationId="{00000000-0000-0000-0000-000000000000}"/>
          </ac:spMkLst>
        </pc:spChg>
        <pc:spChg chg="del">
          <ac:chgData name="Dhiraj Sethi" userId="d461518d-6f3b-4721-9097-fb168028c5c0" providerId="ADAL" clId="{146C4ACE-F088-4270-9670-B6329A82DE3D}" dt="2026-04-26T01:56:03.036" v="575" actId="478"/>
          <ac:spMkLst>
            <pc:docMk/>
            <pc:sldMk cId="0" sldId="258"/>
            <ac:spMk id="92" creationId="{00000000-0000-0000-0000-000000000000}"/>
          </ac:spMkLst>
        </pc:spChg>
        <pc:picChg chg="mod">
          <ac:chgData name="Dhiraj Sethi" userId="d461518d-6f3b-4721-9097-fb168028c5c0" providerId="ADAL" clId="{146C4ACE-F088-4270-9670-B6329A82DE3D}" dt="2026-04-26T01:57:54.378" v="597" actId="14100"/>
          <ac:picMkLst>
            <pc:docMk/>
            <pc:sldMk cId="0" sldId="258"/>
            <ac:picMk id="3" creationId="{39CED096-1B68-BA8E-407F-25A9BE9F36F4}"/>
          </ac:picMkLst>
        </pc:picChg>
        <pc:cxnChg chg="del">
          <ac:chgData name="Dhiraj Sethi" userId="d461518d-6f3b-4721-9097-fb168028c5c0" providerId="ADAL" clId="{146C4ACE-F088-4270-9670-B6329A82DE3D}" dt="2026-04-26T01:56:03.036" v="575" actId="478"/>
          <ac:cxnSpMkLst>
            <pc:docMk/>
            <pc:sldMk cId="0" sldId="258"/>
            <ac:cxnSpMk id="87" creationId="{00000000-0000-0000-0000-000000000000}"/>
          </ac:cxnSpMkLst>
        </pc:cxnChg>
        <pc:cxnChg chg="del">
          <ac:chgData name="Dhiraj Sethi" userId="d461518d-6f3b-4721-9097-fb168028c5c0" providerId="ADAL" clId="{146C4ACE-F088-4270-9670-B6329A82DE3D}" dt="2026-04-26T01:56:03.036" v="575" actId="478"/>
          <ac:cxnSpMkLst>
            <pc:docMk/>
            <pc:sldMk cId="0" sldId="258"/>
            <ac:cxnSpMk id="90" creationId="{00000000-0000-0000-0000-000000000000}"/>
          </ac:cxnSpMkLst>
        </pc:cxnChg>
      </pc:sldChg>
      <pc:sldChg chg="del">
        <pc:chgData name="Dhiraj Sethi" userId="d461518d-6f3b-4721-9097-fb168028c5c0" providerId="ADAL" clId="{146C4ACE-F088-4270-9670-B6329A82DE3D}" dt="2026-04-26T05:06:54.449" v="989" actId="47"/>
        <pc:sldMkLst>
          <pc:docMk/>
          <pc:sldMk cId="0" sldId="259"/>
        </pc:sldMkLst>
      </pc:sldChg>
      <pc:sldChg chg="modSp add mod ord">
        <pc:chgData name="Dhiraj Sethi" userId="d461518d-6f3b-4721-9097-fb168028c5c0" providerId="ADAL" clId="{146C4ACE-F088-4270-9670-B6329A82DE3D}" dt="2026-04-26T05:26:33.860" v="1603" actId="6549"/>
        <pc:sldMkLst>
          <pc:docMk/>
          <pc:sldMk cId="3999493375" sldId="261"/>
        </pc:sldMkLst>
        <pc:spChg chg="mod">
          <ac:chgData name="Dhiraj Sethi" userId="d461518d-6f3b-4721-9097-fb168028c5c0" providerId="ADAL" clId="{146C4ACE-F088-4270-9670-B6329A82DE3D}" dt="2026-04-26T05:26:33.860" v="1603" actId="6549"/>
          <ac:spMkLst>
            <pc:docMk/>
            <pc:sldMk cId="3999493375" sldId="261"/>
            <ac:spMk id="64" creationId="{F23E6F67-E8E5-E2D4-BA52-5DFDA03B45E4}"/>
          </ac:spMkLst>
        </pc:spChg>
      </pc:sldChg>
      <pc:sldChg chg="addSp delSp modSp add mod">
        <pc:chgData name="Dhiraj Sethi" userId="d461518d-6f3b-4721-9097-fb168028c5c0" providerId="ADAL" clId="{146C4ACE-F088-4270-9670-B6329A82DE3D}" dt="2026-04-26T05:34:10.246" v="1725" actId="1076"/>
        <pc:sldMkLst>
          <pc:docMk/>
          <pc:sldMk cId="2119330243" sldId="262"/>
        </pc:sldMkLst>
        <pc:spChg chg="add mod">
          <ac:chgData name="Dhiraj Sethi" userId="d461518d-6f3b-4721-9097-fb168028c5c0" providerId="ADAL" clId="{146C4ACE-F088-4270-9670-B6329A82DE3D}" dt="2026-04-25T17:03:42.256" v="249" actId="14100"/>
          <ac:spMkLst>
            <pc:docMk/>
            <pc:sldMk cId="2119330243" sldId="262"/>
            <ac:spMk id="2" creationId="{ECAB94B3-9CC1-662F-0FA2-65FF4621F471}"/>
          </ac:spMkLst>
        </pc:spChg>
        <pc:spChg chg="mod">
          <ac:chgData name="Dhiraj Sethi" userId="d461518d-6f3b-4721-9097-fb168028c5c0" providerId="ADAL" clId="{146C4ACE-F088-4270-9670-B6329A82DE3D}" dt="2026-04-25T17:01:31.926" v="175" actId="404"/>
          <ac:spMkLst>
            <pc:docMk/>
            <pc:sldMk cId="2119330243" sldId="262"/>
            <ac:spMk id="5" creationId="{62E2307D-51B7-3210-3312-DB5B4DE47AAC}"/>
          </ac:spMkLst>
        </pc:spChg>
        <pc:spChg chg="mod">
          <ac:chgData name="Dhiraj Sethi" userId="d461518d-6f3b-4721-9097-fb168028c5c0" providerId="ADAL" clId="{146C4ACE-F088-4270-9670-B6329A82DE3D}" dt="2026-04-25T17:01:31.926" v="175" actId="404"/>
          <ac:spMkLst>
            <pc:docMk/>
            <pc:sldMk cId="2119330243" sldId="262"/>
            <ac:spMk id="8" creationId="{7536B1EE-10A5-8C2C-1214-A8507725760B}"/>
          </ac:spMkLst>
        </pc:spChg>
        <pc:spChg chg="mod">
          <ac:chgData name="Dhiraj Sethi" userId="d461518d-6f3b-4721-9097-fb168028c5c0" providerId="ADAL" clId="{146C4ACE-F088-4270-9670-B6329A82DE3D}" dt="2026-04-25T17:01:31.926" v="175" actId="404"/>
          <ac:spMkLst>
            <pc:docMk/>
            <pc:sldMk cId="2119330243" sldId="262"/>
            <ac:spMk id="11" creationId="{E748987F-9625-F21B-90D8-47BB8E88822E}"/>
          </ac:spMkLst>
        </pc:spChg>
        <pc:spChg chg="mod">
          <ac:chgData name="Dhiraj Sethi" userId="d461518d-6f3b-4721-9097-fb168028c5c0" providerId="ADAL" clId="{146C4ACE-F088-4270-9670-B6329A82DE3D}" dt="2026-04-25T17:01:31.926" v="175" actId="404"/>
          <ac:spMkLst>
            <pc:docMk/>
            <pc:sldMk cId="2119330243" sldId="262"/>
            <ac:spMk id="14" creationId="{2BB8A356-9E83-02C3-7124-56D2ED6F0B15}"/>
          </ac:spMkLst>
        </pc:spChg>
        <pc:spChg chg="add mod">
          <ac:chgData name="Dhiraj Sethi" userId="d461518d-6f3b-4721-9097-fb168028c5c0" providerId="ADAL" clId="{146C4ACE-F088-4270-9670-B6329A82DE3D}" dt="2026-04-25T17:03:45.490" v="253" actId="14100"/>
          <ac:spMkLst>
            <pc:docMk/>
            <pc:sldMk cId="2119330243" sldId="262"/>
            <ac:spMk id="16" creationId="{FE92CF9A-CF0D-561B-CF58-C6D73286D951}"/>
          </ac:spMkLst>
        </pc:spChg>
        <pc:spChg chg="add mod">
          <ac:chgData name="Dhiraj Sethi" userId="d461518d-6f3b-4721-9097-fb168028c5c0" providerId="ADAL" clId="{146C4ACE-F088-4270-9670-B6329A82DE3D}" dt="2026-04-26T05:34:10.246" v="1725" actId="1076"/>
          <ac:spMkLst>
            <pc:docMk/>
            <pc:sldMk cId="2119330243" sldId="262"/>
            <ac:spMk id="18" creationId="{2A097256-0E06-008F-0B6A-63ABE209482D}"/>
          </ac:spMkLst>
        </pc:spChg>
        <pc:spChg chg="del">
          <ac:chgData name="Dhiraj Sethi" userId="d461518d-6f3b-4721-9097-fb168028c5c0" providerId="ADAL" clId="{146C4ACE-F088-4270-9670-B6329A82DE3D}" dt="2026-04-25T17:01:15.068" v="138" actId="478"/>
          <ac:spMkLst>
            <pc:docMk/>
            <pc:sldMk cId="2119330243" sldId="262"/>
            <ac:spMk id="64" creationId="{8B6176EF-E706-0890-2352-EBFE1FE4C1F1}"/>
          </ac:spMkLst>
        </pc:spChg>
        <pc:spChg chg="mod">
          <ac:chgData name="Dhiraj Sethi" userId="d461518d-6f3b-4721-9097-fb168028c5c0" providerId="ADAL" clId="{146C4ACE-F088-4270-9670-B6329A82DE3D}" dt="2026-04-26T05:23:04.410" v="1459" actId="6549"/>
          <ac:spMkLst>
            <pc:docMk/>
            <pc:sldMk cId="2119330243" sldId="262"/>
            <ac:spMk id="71" creationId="{C152B2B4-BBED-1563-C875-0D361BD02E6B}"/>
          </ac:spMkLst>
        </pc:spChg>
        <pc:grpChg chg="add del mod">
          <ac:chgData name="Dhiraj Sethi" userId="d461518d-6f3b-4721-9097-fb168028c5c0" providerId="ADAL" clId="{146C4ACE-F088-4270-9670-B6329A82DE3D}" dt="2026-04-26T05:33:20.432" v="1721" actId="478"/>
          <ac:grpSpMkLst>
            <pc:docMk/>
            <pc:sldMk cId="2119330243" sldId="262"/>
            <ac:grpSpMk id="3" creationId="{1A7C8444-90E5-95D5-C75B-D88FD37BE751}"/>
          </ac:grpSpMkLst>
        </pc:grpChg>
        <pc:grpChg chg="del mod">
          <ac:chgData name="Dhiraj Sethi" userId="d461518d-6f3b-4721-9097-fb168028c5c0" providerId="ADAL" clId="{146C4ACE-F088-4270-9670-B6329A82DE3D}" dt="2026-04-26T05:33:20.432" v="1721" actId="478"/>
          <ac:grpSpMkLst>
            <pc:docMk/>
            <pc:sldMk cId="2119330243" sldId="262"/>
            <ac:grpSpMk id="6" creationId="{49EEA8BC-8E3A-8FD5-7ACA-ED2DF2C7BE64}"/>
          </ac:grpSpMkLst>
        </pc:grpChg>
        <pc:grpChg chg="del mod">
          <ac:chgData name="Dhiraj Sethi" userId="d461518d-6f3b-4721-9097-fb168028c5c0" providerId="ADAL" clId="{146C4ACE-F088-4270-9670-B6329A82DE3D}" dt="2026-04-26T05:33:20.432" v="1721" actId="478"/>
          <ac:grpSpMkLst>
            <pc:docMk/>
            <pc:sldMk cId="2119330243" sldId="262"/>
            <ac:grpSpMk id="9" creationId="{C498E648-AC68-C764-3B3D-ED8C1EFD585E}"/>
          </ac:grpSpMkLst>
        </pc:grpChg>
        <pc:grpChg chg="del mod">
          <ac:chgData name="Dhiraj Sethi" userId="d461518d-6f3b-4721-9097-fb168028c5c0" providerId="ADAL" clId="{146C4ACE-F088-4270-9670-B6329A82DE3D}" dt="2026-04-26T05:33:20.432" v="1721" actId="478"/>
          <ac:grpSpMkLst>
            <pc:docMk/>
            <pc:sldMk cId="2119330243" sldId="262"/>
            <ac:grpSpMk id="12" creationId="{03343892-A9ED-DE0F-B606-B8DE0EFE27BE}"/>
          </ac:grpSpMkLst>
        </pc:grpChg>
        <pc:picChg chg="mod">
          <ac:chgData name="Dhiraj Sethi" userId="d461518d-6f3b-4721-9097-fb168028c5c0" providerId="ADAL" clId="{146C4ACE-F088-4270-9670-B6329A82DE3D}" dt="2026-04-25T17:01:15.789" v="139"/>
          <ac:picMkLst>
            <pc:docMk/>
            <pc:sldMk cId="2119330243" sldId="262"/>
            <ac:picMk id="4" creationId="{03D807CF-04DD-5168-F7CF-05C648998BDF}"/>
          </ac:picMkLst>
        </pc:picChg>
        <pc:picChg chg="mod">
          <ac:chgData name="Dhiraj Sethi" userId="d461518d-6f3b-4721-9097-fb168028c5c0" providerId="ADAL" clId="{146C4ACE-F088-4270-9670-B6329A82DE3D}" dt="2026-04-25T17:01:15.789" v="139"/>
          <ac:picMkLst>
            <pc:docMk/>
            <pc:sldMk cId="2119330243" sldId="262"/>
            <ac:picMk id="7" creationId="{26C4BA31-6484-3C9C-0DC7-6B71F41E6945}"/>
          </ac:picMkLst>
        </pc:picChg>
        <pc:picChg chg="mod">
          <ac:chgData name="Dhiraj Sethi" userId="d461518d-6f3b-4721-9097-fb168028c5c0" providerId="ADAL" clId="{146C4ACE-F088-4270-9670-B6329A82DE3D}" dt="2026-04-25T17:01:15.789" v="139"/>
          <ac:picMkLst>
            <pc:docMk/>
            <pc:sldMk cId="2119330243" sldId="262"/>
            <ac:picMk id="10" creationId="{B00C91F6-5959-8DC7-6677-C33F1B5A34F1}"/>
          </ac:picMkLst>
        </pc:picChg>
        <pc:picChg chg="mod">
          <ac:chgData name="Dhiraj Sethi" userId="d461518d-6f3b-4721-9097-fb168028c5c0" providerId="ADAL" clId="{146C4ACE-F088-4270-9670-B6329A82DE3D}" dt="2026-04-25T17:01:15.789" v="139"/>
          <ac:picMkLst>
            <pc:docMk/>
            <pc:sldMk cId="2119330243" sldId="262"/>
            <ac:picMk id="13" creationId="{2B2718EB-ED74-A628-3E80-C474C2328F77}"/>
          </ac:picMkLst>
        </pc:picChg>
        <pc:picChg chg="mod">
          <ac:chgData name="Dhiraj Sethi" userId="d461518d-6f3b-4721-9097-fb168028c5c0" providerId="ADAL" clId="{146C4ACE-F088-4270-9670-B6329A82DE3D}" dt="2026-04-25T17:03:13.111" v="209" actId="1076"/>
          <ac:picMkLst>
            <pc:docMk/>
            <pc:sldMk cId="2119330243" sldId="262"/>
            <ac:picMk id="15" creationId="{92A26D0F-1A42-1E84-7BA1-5A969FEE1365}"/>
          </ac:picMkLst>
        </pc:picChg>
        <pc:picChg chg="mod">
          <ac:chgData name="Dhiraj Sethi" userId="d461518d-6f3b-4721-9097-fb168028c5c0" providerId="ADAL" clId="{146C4ACE-F088-4270-9670-B6329A82DE3D}" dt="2026-04-26T05:34:01.647" v="1723" actId="1035"/>
          <ac:picMkLst>
            <pc:docMk/>
            <pc:sldMk cId="2119330243" sldId="262"/>
            <ac:picMk id="17" creationId="{BEBA56BA-B2AA-92D7-9A87-AC32CBB2C00E}"/>
          </ac:picMkLst>
        </pc:picChg>
      </pc:sldChg>
      <pc:sldChg chg="addSp delSp modSp add mod">
        <pc:chgData name="Dhiraj Sethi" userId="d461518d-6f3b-4721-9097-fb168028c5c0" providerId="ADAL" clId="{146C4ACE-F088-4270-9670-B6329A82DE3D}" dt="2026-04-26T05:23:23.234" v="1472" actId="20577"/>
        <pc:sldMkLst>
          <pc:docMk/>
          <pc:sldMk cId="1205710677" sldId="263"/>
        </pc:sldMkLst>
        <pc:spChg chg="add mod">
          <ac:chgData name="Dhiraj Sethi" userId="d461518d-6f3b-4721-9097-fb168028c5c0" providerId="ADAL" clId="{146C4ACE-F088-4270-9670-B6329A82DE3D}" dt="2026-04-25T17:05:20.135" v="261"/>
          <ac:spMkLst>
            <pc:docMk/>
            <pc:sldMk cId="1205710677" sldId="263"/>
            <ac:spMk id="2" creationId="{C5E1A530-7DB2-A304-B4EE-F4CAC1E508E6}"/>
          </ac:spMkLst>
        </pc:spChg>
        <pc:spChg chg="add mod">
          <ac:chgData name="Dhiraj Sethi" userId="d461518d-6f3b-4721-9097-fb168028c5c0" providerId="ADAL" clId="{146C4ACE-F088-4270-9670-B6329A82DE3D}" dt="2026-04-25T17:05:20.135" v="261"/>
          <ac:spMkLst>
            <pc:docMk/>
            <pc:sldMk cId="1205710677" sldId="263"/>
            <ac:spMk id="4" creationId="{624BA7D2-5B4A-C947-6FB3-498931172B58}"/>
          </ac:spMkLst>
        </pc:spChg>
        <pc:spChg chg="del">
          <ac:chgData name="Dhiraj Sethi" userId="d461518d-6f3b-4721-9097-fb168028c5c0" providerId="ADAL" clId="{146C4ACE-F088-4270-9670-B6329A82DE3D}" dt="2026-04-25T17:03:56.939" v="255" actId="478"/>
          <ac:spMkLst>
            <pc:docMk/>
            <pc:sldMk cId="1205710677" sldId="263"/>
            <ac:spMk id="64" creationId="{9AC72E3B-E6F3-2B45-2212-4016A9DFAEE7}"/>
          </ac:spMkLst>
        </pc:spChg>
        <pc:spChg chg="mod">
          <ac:chgData name="Dhiraj Sethi" userId="d461518d-6f3b-4721-9097-fb168028c5c0" providerId="ADAL" clId="{146C4ACE-F088-4270-9670-B6329A82DE3D}" dt="2026-04-26T05:23:23.234" v="1472" actId="20577"/>
          <ac:spMkLst>
            <pc:docMk/>
            <pc:sldMk cId="1205710677" sldId="263"/>
            <ac:spMk id="71" creationId="{1BAE9596-F2AF-DD05-E4F8-52DBAAEE2C5D}"/>
          </ac:spMkLst>
        </pc:spChg>
        <pc:picChg chg="add mod">
          <ac:chgData name="Dhiraj Sethi" userId="d461518d-6f3b-4721-9097-fb168028c5c0" providerId="ADAL" clId="{146C4ACE-F088-4270-9670-B6329A82DE3D}" dt="2026-04-25T17:05:20.135" v="261"/>
          <ac:picMkLst>
            <pc:docMk/>
            <pc:sldMk cId="1205710677" sldId="263"/>
            <ac:picMk id="3" creationId="{A8B18125-A081-D4FF-60B8-33FC1DD52E57}"/>
          </ac:picMkLst>
        </pc:picChg>
        <pc:picChg chg="mod">
          <ac:chgData name="Dhiraj Sethi" userId="d461518d-6f3b-4721-9097-fb168028c5c0" providerId="ADAL" clId="{146C4ACE-F088-4270-9670-B6329A82DE3D}" dt="2026-04-25T17:05:34.030" v="263" actId="1076"/>
          <ac:picMkLst>
            <pc:docMk/>
            <pc:sldMk cId="1205710677" sldId="263"/>
            <ac:picMk id="5" creationId="{077153DD-211E-2F71-9C71-14A590F0DEDD}"/>
          </ac:picMkLst>
        </pc:picChg>
      </pc:sldChg>
      <pc:sldChg chg="addSp delSp modSp add mod delAnim modAnim">
        <pc:chgData name="Dhiraj Sethi" userId="d461518d-6f3b-4721-9097-fb168028c5c0" providerId="ADAL" clId="{146C4ACE-F088-4270-9670-B6329A82DE3D}" dt="2026-04-26T05:37:17.856" v="1744" actId="1076"/>
        <pc:sldMkLst>
          <pc:docMk/>
          <pc:sldMk cId="2274020139" sldId="264"/>
        </pc:sldMkLst>
        <pc:spChg chg="add mod">
          <ac:chgData name="Dhiraj Sethi" userId="d461518d-6f3b-4721-9097-fb168028c5c0" providerId="ADAL" clId="{146C4ACE-F088-4270-9670-B6329A82DE3D}" dt="2026-04-26T01:45:06.301" v="268"/>
          <ac:spMkLst>
            <pc:docMk/>
            <pc:sldMk cId="2274020139" sldId="264"/>
            <ac:spMk id="2" creationId="{0B03FA89-78CD-524E-8062-9CE36915EE9E}"/>
          </ac:spMkLst>
        </pc:spChg>
        <pc:spChg chg="add del mod">
          <ac:chgData name="Dhiraj Sethi" userId="d461518d-6f3b-4721-9097-fb168028c5c0" providerId="ADAL" clId="{146C4ACE-F088-4270-9670-B6329A82DE3D}" dt="2026-04-26T05:36:27.181" v="1734" actId="21"/>
          <ac:spMkLst>
            <pc:docMk/>
            <pc:sldMk cId="2274020139" sldId="264"/>
            <ac:spMk id="2" creationId="{57A77133-79BD-D974-99D9-EB6AB9153CE9}"/>
          </ac:spMkLst>
        </pc:spChg>
        <pc:spChg chg="add mod">
          <ac:chgData name="Dhiraj Sethi" userId="d461518d-6f3b-4721-9097-fb168028c5c0" providerId="ADAL" clId="{146C4ACE-F088-4270-9670-B6329A82DE3D}" dt="2026-04-26T05:34:56.793" v="1727" actId="120"/>
          <ac:spMkLst>
            <pc:docMk/>
            <pc:sldMk cId="2274020139" sldId="264"/>
            <ac:spMk id="3" creationId="{829D108E-8692-2083-A4B5-12D9438856F4}"/>
          </ac:spMkLst>
        </pc:spChg>
        <pc:spChg chg="add mod">
          <ac:chgData name="Dhiraj Sethi" userId="d461518d-6f3b-4721-9097-fb168028c5c0" providerId="ADAL" clId="{146C4ACE-F088-4270-9670-B6329A82DE3D}" dt="2026-04-26T01:45:58.284" v="337"/>
          <ac:spMkLst>
            <pc:docMk/>
            <pc:sldMk cId="2274020139" sldId="264"/>
            <ac:spMk id="4" creationId="{0E5B5CDF-8A67-77B7-E54B-92504DBD54DF}"/>
          </ac:spMkLst>
        </pc:spChg>
        <pc:spChg chg="add mod">
          <ac:chgData name="Dhiraj Sethi" userId="d461518d-6f3b-4721-9097-fb168028c5c0" providerId="ADAL" clId="{146C4ACE-F088-4270-9670-B6329A82DE3D}" dt="2026-04-26T01:45:58.284" v="337"/>
          <ac:spMkLst>
            <pc:docMk/>
            <pc:sldMk cId="2274020139" sldId="264"/>
            <ac:spMk id="5" creationId="{1DB50D33-8979-99DF-92EE-259FCBC17B17}"/>
          </ac:spMkLst>
        </pc:spChg>
        <pc:spChg chg="add mod">
          <ac:chgData name="Dhiraj Sethi" userId="d461518d-6f3b-4721-9097-fb168028c5c0" providerId="ADAL" clId="{146C4ACE-F088-4270-9670-B6329A82DE3D}" dt="2026-04-26T05:36:27.742" v="1735"/>
          <ac:spMkLst>
            <pc:docMk/>
            <pc:sldMk cId="2274020139" sldId="264"/>
            <ac:spMk id="6" creationId="{57A77133-79BD-D974-99D9-EB6AB9153CE9}"/>
          </ac:spMkLst>
        </pc:spChg>
        <pc:spChg chg="add mod">
          <ac:chgData name="Dhiraj Sethi" userId="d461518d-6f3b-4721-9097-fb168028c5c0" providerId="ADAL" clId="{146C4ACE-F088-4270-9670-B6329A82DE3D}" dt="2026-04-26T01:45:58.284" v="337"/>
          <ac:spMkLst>
            <pc:docMk/>
            <pc:sldMk cId="2274020139" sldId="264"/>
            <ac:spMk id="6" creationId="{8DA5FCDF-1E90-5E77-C9B2-86A761B15D62}"/>
          </ac:spMkLst>
        </pc:spChg>
        <pc:spChg chg="add mod">
          <ac:chgData name="Dhiraj Sethi" userId="d461518d-6f3b-4721-9097-fb168028c5c0" providerId="ADAL" clId="{146C4ACE-F088-4270-9670-B6329A82DE3D}" dt="2026-04-26T01:46:19.403" v="373" actId="14100"/>
          <ac:spMkLst>
            <pc:docMk/>
            <pc:sldMk cId="2274020139" sldId="264"/>
            <ac:spMk id="7" creationId="{06887D5A-F96C-10C1-E85C-B0DA1C23C2A5}"/>
          </ac:spMkLst>
        </pc:spChg>
        <pc:spChg chg="add mod">
          <ac:chgData name="Dhiraj Sethi" userId="d461518d-6f3b-4721-9097-fb168028c5c0" providerId="ADAL" clId="{146C4ACE-F088-4270-9670-B6329A82DE3D}" dt="2026-04-26T01:48:02.456" v="478" actId="1037"/>
          <ac:spMkLst>
            <pc:docMk/>
            <pc:sldMk cId="2274020139" sldId="264"/>
            <ac:spMk id="8" creationId="{5A7FD94F-83C3-4FDC-9588-4BC305C9CA9C}"/>
          </ac:spMkLst>
        </pc:spChg>
        <pc:spChg chg="add mod">
          <ac:chgData name="Dhiraj Sethi" userId="d461518d-6f3b-4721-9097-fb168028c5c0" providerId="ADAL" clId="{146C4ACE-F088-4270-9670-B6329A82DE3D}" dt="2026-04-26T01:46:34.220" v="413" actId="1076"/>
          <ac:spMkLst>
            <pc:docMk/>
            <pc:sldMk cId="2274020139" sldId="264"/>
            <ac:spMk id="9" creationId="{85C8B77E-01C4-9D71-FD27-70A6B6F78E15}"/>
          </ac:spMkLst>
        </pc:spChg>
        <pc:spChg chg="add mod">
          <ac:chgData name="Dhiraj Sethi" userId="d461518d-6f3b-4721-9097-fb168028c5c0" providerId="ADAL" clId="{146C4ACE-F088-4270-9670-B6329A82DE3D}" dt="2026-04-26T05:36:40.693" v="1737" actId="1076"/>
          <ac:spMkLst>
            <pc:docMk/>
            <pc:sldMk cId="2274020139" sldId="264"/>
            <ac:spMk id="15" creationId="{BEA9AA23-9A98-320D-80F1-0A04FBA73DEF}"/>
          </ac:spMkLst>
        </pc:spChg>
        <pc:spChg chg="add mod">
          <ac:chgData name="Dhiraj Sethi" userId="d461518d-6f3b-4721-9097-fb168028c5c0" providerId="ADAL" clId="{146C4ACE-F088-4270-9670-B6329A82DE3D}" dt="2026-04-26T05:37:17.856" v="1744" actId="1076"/>
          <ac:spMkLst>
            <pc:docMk/>
            <pc:sldMk cId="2274020139" sldId="264"/>
            <ac:spMk id="18" creationId="{151D7D87-A62E-018C-D9DB-26409ADEE442}"/>
          </ac:spMkLst>
        </pc:spChg>
        <pc:spChg chg="mod">
          <ac:chgData name="Dhiraj Sethi" userId="d461518d-6f3b-4721-9097-fb168028c5c0" providerId="ADAL" clId="{146C4ACE-F088-4270-9670-B6329A82DE3D}" dt="2026-04-26T05:23:36.851" v="1485" actId="20577"/>
          <ac:spMkLst>
            <pc:docMk/>
            <pc:sldMk cId="2274020139" sldId="264"/>
            <ac:spMk id="71" creationId="{F7B955A4-2006-199F-A647-5F85E410A99B}"/>
          </ac:spMkLst>
        </pc:spChg>
        <pc:picChg chg="mod">
          <ac:chgData name="Dhiraj Sethi" userId="d461518d-6f3b-4721-9097-fb168028c5c0" providerId="ADAL" clId="{146C4ACE-F088-4270-9670-B6329A82DE3D}" dt="2026-04-26T05:36:12.214" v="1731" actId="1076"/>
          <ac:picMkLst>
            <pc:docMk/>
            <pc:sldMk cId="2274020139" sldId="264"/>
            <ac:picMk id="4" creationId="{3CC7E66F-FF82-6AA7-DCD3-9A2DB76D21E3}"/>
          </ac:picMkLst>
        </pc:picChg>
        <pc:picChg chg="mod">
          <ac:chgData name="Dhiraj Sethi" userId="d461518d-6f3b-4721-9097-fb168028c5c0" providerId="ADAL" clId="{146C4ACE-F088-4270-9670-B6329A82DE3D}" dt="2026-04-26T05:36:24.170" v="1733" actId="1076"/>
          <ac:picMkLst>
            <pc:docMk/>
            <pc:sldMk cId="2274020139" sldId="264"/>
            <ac:picMk id="5" creationId="{521AE8EE-6AA9-53B5-AC22-2B5BB51C6C2C}"/>
          </ac:picMkLst>
        </pc:picChg>
        <pc:picChg chg="add del mod">
          <ac:chgData name="Dhiraj Sethi" userId="d461518d-6f3b-4721-9097-fb168028c5c0" providerId="ADAL" clId="{146C4ACE-F088-4270-9670-B6329A82DE3D}" dt="2026-04-26T05:36:42.428" v="1738" actId="21"/>
          <ac:picMkLst>
            <pc:docMk/>
            <pc:sldMk cId="2274020139" sldId="264"/>
            <ac:picMk id="10" creationId="{34D91936-896F-CFD5-3221-90A173D588D4}"/>
          </ac:picMkLst>
        </pc:picChg>
        <pc:picChg chg="add del mod">
          <ac:chgData name="Dhiraj Sethi" userId="d461518d-6f3b-4721-9097-fb168028c5c0" providerId="ADAL" clId="{146C4ACE-F088-4270-9670-B6329A82DE3D}" dt="2026-04-26T05:37:05.331" v="1741" actId="21"/>
          <ac:picMkLst>
            <pc:docMk/>
            <pc:sldMk cId="2274020139" sldId="264"/>
            <ac:picMk id="11" creationId="{17B69318-44DE-5ACE-EB41-382EDD7684F1}"/>
          </ac:picMkLst>
        </pc:picChg>
        <pc:picChg chg="add del mod">
          <ac:chgData name="Dhiraj Sethi" userId="d461518d-6f3b-4721-9097-fb168028c5c0" providerId="ADAL" clId="{146C4ACE-F088-4270-9670-B6329A82DE3D}" dt="2026-04-26T05:37:05.331" v="1741" actId="21"/>
          <ac:picMkLst>
            <pc:docMk/>
            <pc:sldMk cId="2274020139" sldId="264"/>
            <ac:picMk id="12" creationId="{F4078C15-E87B-0C82-469C-05E78E2E4CDA}"/>
          </ac:picMkLst>
        </pc:picChg>
        <pc:picChg chg="add del mod">
          <ac:chgData name="Dhiraj Sethi" userId="d461518d-6f3b-4721-9097-fb168028c5c0" providerId="ADAL" clId="{146C4ACE-F088-4270-9670-B6329A82DE3D}" dt="2026-04-26T05:36:06.226" v="1730" actId="478"/>
          <ac:picMkLst>
            <pc:docMk/>
            <pc:sldMk cId="2274020139" sldId="264"/>
            <ac:picMk id="13" creationId="{EA73BAC4-B844-9038-3F2D-993050794173}"/>
          </ac:picMkLst>
        </pc:picChg>
        <pc:picChg chg="add del mod">
          <ac:chgData name="Dhiraj Sethi" userId="d461518d-6f3b-4721-9097-fb168028c5c0" providerId="ADAL" clId="{146C4ACE-F088-4270-9670-B6329A82DE3D}" dt="2026-04-26T05:36:15.718" v="1732" actId="21"/>
          <ac:picMkLst>
            <pc:docMk/>
            <pc:sldMk cId="2274020139" sldId="264"/>
            <ac:picMk id="14" creationId="{33FFABEB-56FC-88B8-718E-E811A8674EA2}"/>
          </ac:picMkLst>
        </pc:picChg>
        <pc:picChg chg="mod ord">
          <ac:chgData name="Dhiraj Sethi" userId="d461518d-6f3b-4721-9097-fb168028c5c0" providerId="ADAL" clId="{146C4ACE-F088-4270-9670-B6329A82DE3D}" dt="2026-04-26T05:36:52.973" v="1740" actId="167"/>
          <ac:picMkLst>
            <pc:docMk/>
            <pc:sldMk cId="2274020139" sldId="264"/>
            <ac:picMk id="16" creationId="{1725D8DA-BC86-B2D9-A3D3-629C6C3CD289}"/>
          </ac:picMkLst>
        </pc:picChg>
        <pc:picChg chg="mod">
          <ac:chgData name="Dhiraj Sethi" userId="d461518d-6f3b-4721-9097-fb168028c5c0" providerId="ADAL" clId="{146C4ACE-F088-4270-9670-B6329A82DE3D}" dt="2026-04-26T05:37:12.689" v="1742" actId="1076"/>
          <ac:picMkLst>
            <pc:docMk/>
            <pc:sldMk cId="2274020139" sldId="264"/>
            <ac:picMk id="17" creationId="{DDA5D8E7-34A0-E7E6-2B97-E3170EC10F32}"/>
          </ac:picMkLst>
        </pc:picChg>
      </pc:sldChg>
      <pc:sldChg chg="addSp modSp add mod">
        <pc:chgData name="Dhiraj Sethi" userId="d461518d-6f3b-4721-9097-fb168028c5c0" providerId="ADAL" clId="{146C4ACE-F088-4270-9670-B6329A82DE3D}" dt="2026-04-26T01:49:26.867" v="501" actId="1076"/>
        <pc:sldMkLst>
          <pc:docMk/>
          <pc:sldMk cId="776901462" sldId="265"/>
        </pc:sldMkLst>
        <pc:spChg chg="mod">
          <ac:chgData name="Dhiraj Sethi" userId="d461518d-6f3b-4721-9097-fb168028c5c0" providerId="ADAL" clId="{146C4ACE-F088-4270-9670-B6329A82DE3D}" dt="2026-04-26T01:49:10.646" v="498"/>
          <ac:spMkLst>
            <pc:docMk/>
            <pc:sldMk cId="776901462" sldId="265"/>
            <ac:spMk id="4" creationId="{34FC9976-52C3-BE7D-12FA-906691F0DED3}"/>
          </ac:spMkLst>
        </pc:spChg>
        <pc:spChg chg="mod">
          <ac:chgData name="Dhiraj Sethi" userId="d461518d-6f3b-4721-9097-fb168028c5c0" providerId="ADAL" clId="{146C4ACE-F088-4270-9670-B6329A82DE3D}" dt="2026-04-26T01:49:10.646" v="498"/>
          <ac:spMkLst>
            <pc:docMk/>
            <pc:sldMk cId="776901462" sldId="265"/>
            <ac:spMk id="5" creationId="{8F658D61-BBAB-425C-812F-29E9503B6B8A}"/>
          </ac:spMkLst>
        </pc:spChg>
        <pc:spChg chg="mod">
          <ac:chgData name="Dhiraj Sethi" userId="d461518d-6f3b-4721-9097-fb168028c5c0" providerId="ADAL" clId="{146C4ACE-F088-4270-9670-B6329A82DE3D}" dt="2026-04-26T01:49:10.646" v="498"/>
          <ac:spMkLst>
            <pc:docMk/>
            <pc:sldMk cId="776901462" sldId="265"/>
            <ac:spMk id="7" creationId="{7BC7BE94-390A-4298-797E-859083B4B968}"/>
          </ac:spMkLst>
        </pc:spChg>
        <pc:spChg chg="mod">
          <ac:chgData name="Dhiraj Sethi" userId="d461518d-6f3b-4721-9097-fb168028c5c0" providerId="ADAL" clId="{146C4ACE-F088-4270-9670-B6329A82DE3D}" dt="2026-04-26T01:49:10.646" v="498"/>
          <ac:spMkLst>
            <pc:docMk/>
            <pc:sldMk cId="776901462" sldId="265"/>
            <ac:spMk id="9" creationId="{058C7498-1EAB-6545-2A19-2B4AB4F8AE81}"/>
          </ac:spMkLst>
        </pc:spChg>
        <pc:spChg chg="mod">
          <ac:chgData name="Dhiraj Sethi" userId="d461518d-6f3b-4721-9097-fb168028c5c0" providerId="ADAL" clId="{146C4ACE-F088-4270-9670-B6329A82DE3D}" dt="2026-04-26T01:49:10.646" v="498"/>
          <ac:spMkLst>
            <pc:docMk/>
            <pc:sldMk cId="776901462" sldId="265"/>
            <ac:spMk id="10" creationId="{A65EC22E-0910-4D88-B1E3-525461123A26}"/>
          </ac:spMkLst>
        </pc:spChg>
        <pc:spChg chg="mod">
          <ac:chgData name="Dhiraj Sethi" userId="d461518d-6f3b-4721-9097-fb168028c5c0" providerId="ADAL" clId="{146C4ACE-F088-4270-9670-B6329A82DE3D}" dt="2026-04-26T01:49:10.646" v="498"/>
          <ac:spMkLst>
            <pc:docMk/>
            <pc:sldMk cId="776901462" sldId="265"/>
            <ac:spMk id="12" creationId="{7D36B894-8538-0190-2FA8-451B6EB144A6}"/>
          </ac:spMkLst>
        </pc:spChg>
        <pc:spChg chg="mod">
          <ac:chgData name="Dhiraj Sethi" userId="d461518d-6f3b-4721-9097-fb168028c5c0" providerId="ADAL" clId="{146C4ACE-F088-4270-9670-B6329A82DE3D}" dt="2026-04-26T01:49:10.646" v="498"/>
          <ac:spMkLst>
            <pc:docMk/>
            <pc:sldMk cId="776901462" sldId="265"/>
            <ac:spMk id="14" creationId="{D974EB23-05C8-9F9E-4829-19F6B72A8A58}"/>
          </ac:spMkLst>
        </pc:spChg>
        <pc:spChg chg="mod">
          <ac:chgData name="Dhiraj Sethi" userId="d461518d-6f3b-4721-9097-fb168028c5c0" providerId="ADAL" clId="{146C4ACE-F088-4270-9670-B6329A82DE3D}" dt="2026-04-26T01:49:10.646" v="498"/>
          <ac:spMkLst>
            <pc:docMk/>
            <pc:sldMk cId="776901462" sldId="265"/>
            <ac:spMk id="15" creationId="{4BBB280A-6A37-9ED6-C71F-E21B0BA1CE9F}"/>
          </ac:spMkLst>
        </pc:spChg>
        <pc:spChg chg="mod">
          <ac:chgData name="Dhiraj Sethi" userId="d461518d-6f3b-4721-9097-fb168028c5c0" providerId="ADAL" clId="{146C4ACE-F088-4270-9670-B6329A82DE3D}" dt="2026-04-26T01:49:10.646" v="498"/>
          <ac:spMkLst>
            <pc:docMk/>
            <pc:sldMk cId="776901462" sldId="265"/>
            <ac:spMk id="17" creationId="{8801D392-2D77-88F3-61D9-F20076F5B73F}"/>
          </ac:spMkLst>
        </pc:spChg>
        <pc:spChg chg="mod">
          <ac:chgData name="Dhiraj Sethi" userId="d461518d-6f3b-4721-9097-fb168028c5c0" providerId="ADAL" clId="{146C4ACE-F088-4270-9670-B6329A82DE3D}" dt="2026-04-26T01:48:25.425" v="494" actId="20577"/>
          <ac:spMkLst>
            <pc:docMk/>
            <pc:sldMk cId="776901462" sldId="265"/>
            <ac:spMk id="71" creationId="{A6FE9721-9403-598E-8CBD-24664736C4C1}"/>
          </ac:spMkLst>
        </pc:spChg>
        <pc:picChg chg="mod">
          <ac:chgData name="Dhiraj Sethi" userId="d461518d-6f3b-4721-9097-fb168028c5c0" providerId="ADAL" clId="{146C4ACE-F088-4270-9670-B6329A82DE3D}" dt="2026-04-26T01:48:58.252" v="497" actId="14100"/>
          <ac:picMkLst>
            <pc:docMk/>
            <pc:sldMk cId="776901462" sldId="265"/>
            <ac:picMk id="2" creationId="{7C96BE4C-8812-24BA-BEFF-4F2205741435}"/>
          </ac:picMkLst>
        </pc:picChg>
        <pc:picChg chg="mod">
          <ac:chgData name="Dhiraj Sethi" userId="d461518d-6f3b-4721-9097-fb168028c5c0" providerId="ADAL" clId="{146C4ACE-F088-4270-9670-B6329A82DE3D}" dt="2026-04-26T01:49:10.646" v="498"/>
          <ac:picMkLst>
            <pc:docMk/>
            <pc:sldMk cId="776901462" sldId="265"/>
            <ac:picMk id="11" creationId="{CD81659C-FB1A-32C5-A754-F64F1F838952}"/>
          </ac:picMkLst>
        </pc:picChg>
        <pc:picChg chg="add mod">
          <ac:chgData name="Dhiraj Sethi" userId="d461518d-6f3b-4721-9097-fb168028c5c0" providerId="ADAL" clId="{146C4ACE-F088-4270-9670-B6329A82DE3D}" dt="2026-04-26T01:49:26.867" v="501" actId="1076"/>
          <ac:picMkLst>
            <pc:docMk/>
            <pc:sldMk cId="776901462" sldId="265"/>
            <ac:picMk id="19" creationId="{CC169D6D-42F4-29E7-0AE6-60F6B5B1D0D1}"/>
          </ac:picMkLst>
        </pc:picChg>
      </pc:sldChg>
      <pc:sldChg chg="delSp modSp add mod">
        <pc:chgData name="Dhiraj Sethi" userId="d461518d-6f3b-4721-9097-fb168028c5c0" providerId="ADAL" clId="{146C4ACE-F088-4270-9670-B6329A82DE3D}" dt="2026-04-26T01:50:37.588" v="510" actId="1076"/>
        <pc:sldMkLst>
          <pc:docMk/>
          <pc:sldMk cId="1369152736" sldId="266"/>
        </pc:sldMkLst>
        <pc:picChg chg="del">
          <ac:chgData name="Dhiraj Sethi" userId="d461518d-6f3b-4721-9097-fb168028c5c0" providerId="ADAL" clId="{146C4ACE-F088-4270-9670-B6329A82DE3D}" dt="2026-04-26T01:49:46.526" v="503" actId="478"/>
          <ac:picMkLst>
            <pc:docMk/>
            <pc:sldMk cId="1369152736" sldId="266"/>
            <ac:picMk id="2" creationId="{ED84023E-6F93-584D-FF43-9E563A30932C}"/>
          </ac:picMkLst>
        </pc:picChg>
        <pc:picChg chg="mod modCrop">
          <ac:chgData name="Dhiraj Sethi" userId="d461518d-6f3b-4721-9097-fb168028c5c0" providerId="ADAL" clId="{146C4ACE-F088-4270-9670-B6329A82DE3D}" dt="2026-04-26T01:50:37.588" v="510" actId="1076"/>
          <ac:picMkLst>
            <pc:docMk/>
            <pc:sldMk cId="1369152736" sldId="266"/>
            <ac:picMk id="3" creationId="{4EB40B32-9073-7373-5DE6-9FD5670840DC}"/>
          </ac:picMkLst>
        </pc:picChg>
        <pc:picChg chg="del">
          <ac:chgData name="Dhiraj Sethi" userId="d461518d-6f3b-4721-9097-fb168028c5c0" providerId="ADAL" clId="{146C4ACE-F088-4270-9670-B6329A82DE3D}" dt="2026-04-26T01:49:48.889" v="504" actId="478"/>
          <ac:picMkLst>
            <pc:docMk/>
            <pc:sldMk cId="1369152736" sldId="266"/>
            <ac:picMk id="19" creationId="{C1C3D702-2059-83D4-F742-40B29D0F4317}"/>
          </ac:picMkLst>
        </pc:picChg>
      </pc:sldChg>
      <pc:sldChg chg="addSp delSp modSp add mod delAnim modAnim">
        <pc:chgData name="Dhiraj Sethi" userId="d461518d-6f3b-4721-9097-fb168028c5c0" providerId="ADAL" clId="{146C4ACE-F088-4270-9670-B6329A82DE3D}" dt="2026-04-26T05:32:45.380" v="1720" actId="478"/>
        <pc:sldMkLst>
          <pc:docMk/>
          <pc:sldMk cId="1270957644" sldId="267"/>
        </pc:sldMkLst>
        <pc:spChg chg="add del">
          <ac:chgData name="Dhiraj Sethi" userId="d461518d-6f3b-4721-9097-fb168028c5c0" providerId="ADAL" clId="{146C4ACE-F088-4270-9670-B6329A82DE3D}" dt="2026-04-26T01:51:54.548" v="535" actId="478"/>
          <ac:spMkLst>
            <pc:docMk/>
            <pc:sldMk cId="1270957644" sldId="267"/>
            <ac:spMk id="4" creationId="{A639EE0C-90AF-FF24-11EC-6AD11FAD95DE}"/>
          </ac:spMkLst>
        </pc:spChg>
        <pc:spChg chg="add mod">
          <ac:chgData name="Dhiraj Sethi" userId="d461518d-6f3b-4721-9097-fb168028c5c0" providerId="ADAL" clId="{146C4ACE-F088-4270-9670-B6329A82DE3D}" dt="2026-04-26T01:51:51.135" v="534"/>
          <ac:spMkLst>
            <pc:docMk/>
            <pc:sldMk cId="1270957644" sldId="267"/>
            <ac:spMk id="5" creationId="{456DC13F-282B-BE38-430D-0DBF4D8360A3}"/>
          </ac:spMkLst>
        </pc:spChg>
        <pc:spChg chg="add mod">
          <ac:chgData name="Dhiraj Sethi" userId="d461518d-6f3b-4721-9097-fb168028c5c0" providerId="ADAL" clId="{146C4ACE-F088-4270-9670-B6329A82DE3D}" dt="2026-04-26T01:52:36.667" v="537" actId="1076"/>
          <ac:spMkLst>
            <pc:docMk/>
            <pc:sldMk cId="1270957644" sldId="267"/>
            <ac:spMk id="7" creationId="{F77F1BC0-28AE-DCB8-8F31-B4CDB0070F71}"/>
          </ac:spMkLst>
        </pc:spChg>
        <pc:spChg chg="add mod">
          <ac:chgData name="Dhiraj Sethi" userId="d461518d-6f3b-4721-9097-fb168028c5c0" providerId="ADAL" clId="{146C4ACE-F088-4270-9670-B6329A82DE3D}" dt="2026-04-26T01:53:13.674" v="551" actId="14100"/>
          <ac:spMkLst>
            <pc:docMk/>
            <pc:sldMk cId="1270957644" sldId="267"/>
            <ac:spMk id="11" creationId="{BCA41703-67AB-9EF4-68B9-AB7EA0A544BB}"/>
          </ac:spMkLst>
        </pc:spChg>
        <pc:spChg chg="mod">
          <ac:chgData name="Dhiraj Sethi" userId="d461518d-6f3b-4721-9097-fb168028c5c0" providerId="ADAL" clId="{146C4ACE-F088-4270-9670-B6329A82DE3D}" dt="2026-04-26T05:25:22.526" v="1546" actId="14100"/>
          <ac:spMkLst>
            <pc:docMk/>
            <pc:sldMk cId="1270957644" sldId="267"/>
            <ac:spMk id="71" creationId="{C1A385AE-90ED-3157-EF84-56C17F0AA17D}"/>
          </ac:spMkLst>
        </pc:spChg>
        <pc:picChg chg="del">
          <ac:chgData name="Dhiraj Sethi" userId="d461518d-6f3b-4721-9097-fb168028c5c0" providerId="ADAL" clId="{146C4ACE-F088-4270-9670-B6329A82DE3D}" dt="2026-04-26T01:51:12.797" v="512" actId="478"/>
          <ac:picMkLst>
            <pc:docMk/>
            <pc:sldMk cId="1270957644" sldId="267"/>
            <ac:picMk id="3" creationId="{5DB37B89-CABB-D2B7-18B8-C2A1B1314F78}"/>
          </ac:picMkLst>
        </pc:picChg>
        <pc:picChg chg="add mod">
          <ac:chgData name="Dhiraj Sethi" userId="d461518d-6f3b-4721-9097-fb168028c5c0" providerId="ADAL" clId="{146C4ACE-F088-4270-9670-B6329A82DE3D}" dt="2026-04-26T01:53:25.856" v="555" actId="1038"/>
          <ac:picMkLst>
            <pc:docMk/>
            <pc:sldMk cId="1270957644" sldId="267"/>
            <ac:picMk id="6" creationId="{8F939F58-1CBA-5304-1048-10ECB5BCB7A1}"/>
          </ac:picMkLst>
        </pc:picChg>
        <pc:picChg chg="add mod">
          <ac:chgData name="Dhiraj Sethi" userId="d461518d-6f3b-4721-9097-fb168028c5c0" providerId="ADAL" clId="{146C4ACE-F088-4270-9670-B6329A82DE3D}" dt="2026-04-26T01:52:42.776" v="539" actId="1076"/>
          <ac:picMkLst>
            <pc:docMk/>
            <pc:sldMk cId="1270957644" sldId="267"/>
            <ac:picMk id="8" creationId="{DBEDDC4E-7DD8-2D45-4E52-F994F9F4F88E}"/>
          </ac:picMkLst>
        </pc:picChg>
        <pc:picChg chg="add del mod">
          <ac:chgData name="Dhiraj Sethi" userId="d461518d-6f3b-4721-9097-fb168028c5c0" providerId="ADAL" clId="{146C4ACE-F088-4270-9670-B6329A82DE3D}" dt="2026-04-26T05:32:45.380" v="1720" actId="478"/>
          <ac:picMkLst>
            <pc:docMk/>
            <pc:sldMk cId="1270957644" sldId="267"/>
            <ac:picMk id="9" creationId="{0344104E-32EA-BE0B-7F72-D74AF9CD3236}"/>
          </ac:picMkLst>
        </pc:picChg>
        <pc:picChg chg="add mod">
          <ac:chgData name="Dhiraj Sethi" userId="d461518d-6f3b-4721-9097-fb168028c5c0" providerId="ADAL" clId="{146C4ACE-F088-4270-9670-B6329A82DE3D}" dt="2026-04-26T01:52:57.445" v="544" actId="14100"/>
          <ac:picMkLst>
            <pc:docMk/>
            <pc:sldMk cId="1270957644" sldId="267"/>
            <ac:picMk id="10" creationId="{D36DDA5D-074F-83F9-8949-A109E3D064D5}"/>
          </ac:picMkLst>
        </pc:picChg>
      </pc:sldChg>
      <pc:sldChg chg="addSp delSp modSp add mod ord delAnim modAnim">
        <pc:chgData name="Dhiraj Sethi" userId="d461518d-6f3b-4721-9097-fb168028c5c0" providerId="ADAL" clId="{146C4ACE-F088-4270-9670-B6329A82DE3D}" dt="2026-04-26T05:38:29.535" v="1745" actId="478"/>
        <pc:sldMkLst>
          <pc:docMk/>
          <pc:sldMk cId="1796210526" sldId="268"/>
        </pc:sldMkLst>
        <pc:spChg chg="add mod">
          <ac:chgData name="Dhiraj Sethi" userId="d461518d-6f3b-4721-9097-fb168028c5c0" providerId="ADAL" clId="{146C4ACE-F088-4270-9670-B6329A82DE3D}" dt="2026-04-26T01:54:45.784" v="568" actId="404"/>
          <ac:spMkLst>
            <pc:docMk/>
            <pc:sldMk cId="1796210526" sldId="268"/>
            <ac:spMk id="4" creationId="{62278992-804F-8B03-7875-54C26F3F898F}"/>
          </ac:spMkLst>
        </pc:spChg>
        <pc:spChg chg="mod">
          <ac:chgData name="Dhiraj Sethi" userId="d461518d-6f3b-4721-9097-fb168028c5c0" providerId="ADAL" clId="{146C4ACE-F088-4270-9670-B6329A82DE3D}" dt="2026-04-26T01:55:06.341" v="571"/>
          <ac:spMkLst>
            <pc:docMk/>
            <pc:sldMk cId="1796210526" sldId="268"/>
            <ac:spMk id="5" creationId="{D45FFA74-6FB9-B698-8F0F-1BB693AADE89}"/>
          </ac:spMkLst>
        </pc:spChg>
        <pc:spChg chg="del">
          <ac:chgData name="Dhiraj Sethi" userId="d461518d-6f3b-4721-9097-fb168028c5c0" providerId="ADAL" clId="{146C4ACE-F088-4270-9670-B6329A82DE3D}" dt="2026-04-26T01:53:42.023" v="558" actId="478"/>
          <ac:spMkLst>
            <pc:docMk/>
            <pc:sldMk cId="1796210526" sldId="268"/>
            <ac:spMk id="7" creationId="{38A04DD5-AADC-612A-6645-4626C79981F1}"/>
          </ac:spMkLst>
        </pc:spChg>
        <pc:spChg chg="del">
          <ac:chgData name="Dhiraj Sethi" userId="d461518d-6f3b-4721-9097-fb168028c5c0" providerId="ADAL" clId="{146C4ACE-F088-4270-9670-B6329A82DE3D}" dt="2026-04-26T01:53:40.106" v="557" actId="478"/>
          <ac:spMkLst>
            <pc:docMk/>
            <pc:sldMk cId="1796210526" sldId="268"/>
            <ac:spMk id="11" creationId="{3292A002-0855-02C0-F178-4106E59357B1}"/>
          </ac:spMkLst>
        </pc:spChg>
        <pc:spChg chg="add mod">
          <ac:chgData name="Dhiraj Sethi" userId="d461518d-6f3b-4721-9097-fb168028c5c0" providerId="ADAL" clId="{146C4ACE-F088-4270-9670-B6329A82DE3D}" dt="2026-04-26T01:55:22.591" v="574"/>
          <ac:spMkLst>
            <pc:docMk/>
            <pc:sldMk cId="1796210526" sldId="268"/>
            <ac:spMk id="12" creationId="{656B6160-AB6A-823C-2CD5-6AB3C7B615C1}"/>
          </ac:spMkLst>
        </pc:spChg>
        <pc:spChg chg="mod">
          <ac:chgData name="Dhiraj Sethi" userId="d461518d-6f3b-4721-9097-fb168028c5c0" providerId="ADAL" clId="{146C4ACE-F088-4270-9670-B6329A82DE3D}" dt="2026-04-26T05:22:49.224" v="1458" actId="20577"/>
          <ac:spMkLst>
            <pc:docMk/>
            <pc:sldMk cId="1796210526" sldId="268"/>
            <ac:spMk id="71" creationId="{5B656050-4C58-7E39-0260-D98B43ACC6AC}"/>
          </ac:spMkLst>
        </pc:spChg>
        <pc:picChg chg="mod">
          <ac:chgData name="Dhiraj Sethi" userId="d461518d-6f3b-4721-9097-fb168028c5c0" providerId="ADAL" clId="{146C4ACE-F088-4270-9670-B6329A82DE3D}" dt="2026-04-26T01:54:05.865" v="560" actId="1076"/>
          <ac:picMkLst>
            <pc:docMk/>
            <pc:sldMk cId="1796210526" sldId="268"/>
            <ac:picMk id="2" creationId="{26F561A2-11C3-700B-2AB8-EF9A3C7F5196}"/>
          </ac:picMkLst>
        </pc:picChg>
        <pc:picChg chg="add del mod">
          <ac:chgData name="Dhiraj Sethi" userId="d461518d-6f3b-4721-9097-fb168028c5c0" providerId="ADAL" clId="{146C4ACE-F088-4270-9670-B6329A82DE3D}" dt="2026-04-26T05:38:29.535" v="1745" actId="478"/>
          <ac:picMkLst>
            <pc:docMk/>
            <pc:sldMk cId="1796210526" sldId="268"/>
            <ac:picMk id="3" creationId="{4666A172-616D-01F0-F989-D3D5AA4A98A7}"/>
          </ac:picMkLst>
        </pc:picChg>
        <pc:picChg chg="del">
          <ac:chgData name="Dhiraj Sethi" userId="d461518d-6f3b-4721-9097-fb168028c5c0" providerId="ADAL" clId="{146C4ACE-F088-4270-9670-B6329A82DE3D}" dt="2026-04-26T01:53:40.106" v="557" actId="478"/>
          <ac:picMkLst>
            <pc:docMk/>
            <pc:sldMk cId="1796210526" sldId="268"/>
            <ac:picMk id="6" creationId="{2A671267-3E08-2D29-88F0-74F95956C095}"/>
          </ac:picMkLst>
        </pc:picChg>
        <pc:picChg chg="del">
          <ac:chgData name="Dhiraj Sethi" userId="d461518d-6f3b-4721-9097-fb168028c5c0" providerId="ADAL" clId="{146C4ACE-F088-4270-9670-B6329A82DE3D}" dt="2026-04-26T01:53:40.106" v="557" actId="478"/>
          <ac:picMkLst>
            <pc:docMk/>
            <pc:sldMk cId="1796210526" sldId="268"/>
            <ac:picMk id="8" creationId="{77F7A10D-9470-5978-038C-31A9426E588F}"/>
          </ac:picMkLst>
        </pc:picChg>
        <pc:picChg chg="del">
          <ac:chgData name="Dhiraj Sethi" userId="d461518d-6f3b-4721-9097-fb168028c5c0" providerId="ADAL" clId="{146C4ACE-F088-4270-9670-B6329A82DE3D}" dt="2026-04-26T01:53:40.106" v="557" actId="478"/>
          <ac:picMkLst>
            <pc:docMk/>
            <pc:sldMk cId="1796210526" sldId="268"/>
            <ac:picMk id="9" creationId="{58643D8C-88EC-F44F-1D1E-3A83043D4CA8}"/>
          </ac:picMkLst>
        </pc:picChg>
        <pc:picChg chg="del">
          <ac:chgData name="Dhiraj Sethi" userId="d461518d-6f3b-4721-9097-fb168028c5c0" providerId="ADAL" clId="{146C4ACE-F088-4270-9670-B6329A82DE3D}" dt="2026-04-26T01:53:40.106" v="557" actId="478"/>
          <ac:picMkLst>
            <pc:docMk/>
            <pc:sldMk cId="1796210526" sldId="268"/>
            <ac:picMk id="10" creationId="{30A8A42B-4979-21DB-47E7-BD41AF7CD308}"/>
          </ac:picMkLst>
        </pc:picChg>
      </pc:sldChg>
      <pc:sldChg chg="addSp delSp modSp add mod">
        <pc:chgData name="Dhiraj Sethi" userId="d461518d-6f3b-4721-9097-fb168028c5c0" providerId="ADAL" clId="{146C4ACE-F088-4270-9670-B6329A82DE3D}" dt="2026-04-26T05:22:16.913" v="1440" actId="404"/>
        <pc:sldMkLst>
          <pc:docMk/>
          <pc:sldMk cId="1604440084" sldId="269"/>
        </pc:sldMkLst>
        <pc:spChg chg="add mod">
          <ac:chgData name="Dhiraj Sethi" userId="d461518d-6f3b-4721-9097-fb168028c5c0" providerId="ADAL" clId="{146C4ACE-F088-4270-9670-B6329A82DE3D}" dt="2026-04-26T05:22:16.913" v="1440" actId="404"/>
          <ac:spMkLst>
            <pc:docMk/>
            <pc:sldMk cId="1604440084" sldId="269"/>
            <ac:spMk id="2" creationId="{74F9A3B1-A641-5B35-1931-16D1717014DB}"/>
          </ac:spMkLst>
        </pc:spChg>
        <pc:spChg chg="add mod">
          <ac:chgData name="Dhiraj Sethi" userId="d461518d-6f3b-4721-9097-fb168028c5c0" providerId="ADAL" clId="{146C4ACE-F088-4270-9670-B6329A82DE3D}" dt="2026-04-26T05:18:37.430" v="1283" actId="1035"/>
          <ac:spMkLst>
            <pc:docMk/>
            <pc:sldMk cId="1604440084" sldId="269"/>
            <ac:spMk id="4" creationId="{BDC61551-AB86-AFBB-8BAB-64B0BC3AB6CE}"/>
          </ac:spMkLst>
        </pc:spChg>
        <pc:spChg chg="add mod">
          <ac:chgData name="Dhiraj Sethi" userId="d461518d-6f3b-4721-9097-fb168028c5c0" providerId="ADAL" clId="{146C4ACE-F088-4270-9670-B6329A82DE3D}" dt="2026-04-26T05:18:45.247" v="1288" actId="1036"/>
          <ac:spMkLst>
            <pc:docMk/>
            <pc:sldMk cId="1604440084" sldId="269"/>
            <ac:spMk id="5" creationId="{7095D899-D6EB-FE5A-E6EE-F1C36966CF41}"/>
          </ac:spMkLst>
        </pc:spChg>
        <pc:spChg chg="del">
          <ac:chgData name="Dhiraj Sethi" userId="d461518d-6f3b-4721-9097-fb168028c5c0" providerId="ADAL" clId="{146C4ACE-F088-4270-9670-B6329A82DE3D}" dt="2026-04-26T01:58:58.765" v="599" actId="478"/>
          <ac:spMkLst>
            <pc:docMk/>
            <pc:sldMk cId="1604440084" sldId="269"/>
            <ac:spMk id="64" creationId="{4B21C6FF-8390-5A48-9C93-59F317CB1E65}"/>
          </ac:spMkLst>
        </pc:spChg>
        <pc:spChg chg="mod">
          <ac:chgData name="Dhiraj Sethi" userId="d461518d-6f3b-4721-9097-fb168028c5c0" providerId="ADAL" clId="{146C4ACE-F088-4270-9670-B6329A82DE3D}" dt="2026-04-26T02:00:43.195" v="627" actId="20577"/>
          <ac:spMkLst>
            <pc:docMk/>
            <pc:sldMk cId="1604440084" sldId="269"/>
            <ac:spMk id="71" creationId="{8B978653-B29C-9FAA-8DE3-C1EC8F25BDC8}"/>
          </ac:spMkLst>
        </pc:spChg>
        <pc:graphicFrameChg chg="add mod modGraphic">
          <ac:chgData name="Dhiraj Sethi" userId="d461518d-6f3b-4721-9097-fb168028c5c0" providerId="ADAL" clId="{146C4ACE-F088-4270-9670-B6329A82DE3D}" dt="2026-04-26T05:18:30.616" v="1276" actId="1076"/>
          <ac:graphicFrameMkLst>
            <pc:docMk/>
            <pc:sldMk cId="1604440084" sldId="269"/>
            <ac:graphicFrameMk id="6" creationId="{734762B2-E5EC-EAD5-AFE1-508E39203D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2CC07-1C92-4336-A21C-B3CFBA7FAAF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1F614A-96FF-4ED1-83E7-8114F3FEAD85}">
      <dgm:prSet phldrT="[Text]" phldr="0"/>
      <dgm:spPr/>
      <dgm:t>
        <a:bodyPr/>
        <a:lstStyle/>
        <a:p>
          <a:r>
            <a:rPr lang="en-US" dirty="0"/>
            <a:t>SMART ROADS</a:t>
          </a:r>
        </a:p>
      </dgm:t>
    </dgm:pt>
    <dgm:pt modelId="{A8CEB6BB-A175-423F-A834-A24F78C579C3}" type="parTrans" cxnId="{89713FB5-9B57-4288-9B9D-7E04DCABB0D8}">
      <dgm:prSet/>
      <dgm:spPr/>
      <dgm:t>
        <a:bodyPr/>
        <a:lstStyle/>
        <a:p>
          <a:endParaRPr lang="en-US"/>
        </a:p>
      </dgm:t>
    </dgm:pt>
    <dgm:pt modelId="{DC35A38E-8596-4A63-A7BD-578ED3E67917}" type="sibTrans" cxnId="{89713FB5-9B57-4288-9B9D-7E04DCABB0D8}">
      <dgm:prSet/>
      <dgm:spPr/>
      <dgm:t>
        <a:bodyPr/>
        <a:lstStyle/>
        <a:p>
          <a:endParaRPr lang="en-US"/>
        </a:p>
      </dgm:t>
    </dgm:pt>
    <dgm:pt modelId="{789A5C58-4006-4A70-A745-3D7FD7D7D49F}">
      <dgm:prSet phldrT="[Text]" phldr="0"/>
      <dgm:spPr/>
      <dgm:t>
        <a:bodyPr/>
        <a:lstStyle/>
        <a:p>
          <a:r>
            <a:rPr lang="en-US" dirty="0"/>
            <a:t>Planning, Designs &amp; Construction</a:t>
          </a:r>
        </a:p>
      </dgm:t>
    </dgm:pt>
    <dgm:pt modelId="{C0DA15E5-56AC-4BD0-9878-AC3C358BB51F}" type="parTrans" cxnId="{CE6C9304-F4E0-4547-B51B-A51B78470725}">
      <dgm:prSet/>
      <dgm:spPr/>
      <dgm:t>
        <a:bodyPr/>
        <a:lstStyle/>
        <a:p>
          <a:endParaRPr lang="en-US"/>
        </a:p>
      </dgm:t>
    </dgm:pt>
    <dgm:pt modelId="{60333EA6-7F57-42CC-ABF9-06C2DFCC683A}" type="sibTrans" cxnId="{CE6C9304-F4E0-4547-B51B-A51B78470725}">
      <dgm:prSet/>
      <dgm:spPr/>
      <dgm:t>
        <a:bodyPr/>
        <a:lstStyle/>
        <a:p>
          <a:endParaRPr lang="en-US"/>
        </a:p>
      </dgm:t>
    </dgm:pt>
    <dgm:pt modelId="{647B0A7D-C899-4C4F-8418-95854A4322DB}">
      <dgm:prSet phldrT="[Text]" phldr="0"/>
      <dgm:spPr/>
      <dgm:t>
        <a:bodyPr/>
        <a:lstStyle/>
        <a:p>
          <a:r>
            <a:rPr lang="en-US" dirty="0"/>
            <a:t>Energy Optimization</a:t>
          </a:r>
        </a:p>
      </dgm:t>
    </dgm:pt>
    <dgm:pt modelId="{7A8242B8-56B5-4969-8A52-A3CADBD52F59}" type="parTrans" cxnId="{064A958B-2B12-4B2A-BF52-EF1C5C044B5B}">
      <dgm:prSet/>
      <dgm:spPr/>
      <dgm:t>
        <a:bodyPr/>
        <a:lstStyle/>
        <a:p>
          <a:endParaRPr lang="en-US"/>
        </a:p>
      </dgm:t>
    </dgm:pt>
    <dgm:pt modelId="{338CBB0E-39FC-48B3-BED8-893089972B81}" type="sibTrans" cxnId="{064A958B-2B12-4B2A-BF52-EF1C5C044B5B}">
      <dgm:prSet/>
      <dgm:spPr/>
      <dgm:t>
        <a:bodyPr/>
        <a:lstStyle/>
        <a:p>
          <a:endParaRPr lang="en-US"/>
        </a:p>
      </dgm:t>
    </dgm:pt>
    <dgm:pt modelId="{985A6CD2-F1E6-479C-8057-07C3D3BC66CF}">
      <dgm:prSet phldrT="[Text]" phldr="0"/>
      <dgm:spPr/>
      <dgm:t>
        <a:bodyPr/>
        <a:lstStyle/>
        <a:p>
          <a:r>
            <a:rPr lang="en-US" dirty="0"/>
            <a:t>Operations – Tolling, Traffic Management</a:t>
          </a:r>
        </a:p>
      </dgm:t>
    </dgm:pt>
    <dgm:pt modelId="{747C194D-A286-47D9-BE96-BBD17D698C43}" type="parTrans" cxnId="{3AD36A00-3844-4669-8FCA-CC9110A1DB75}">
      <dgm:prSet/>
      <dgm:spPr/>
      <dgm:t>
        <a:bodyPr/>
        <a:lstStyle/>
        <a:p>
          <a:endParaRPr lang="en-US"/>
        </a:p>
      </dgm:t>
    </dgm:pt>
    <dgm:pt modelId="{B7A58D7F-BC95-47B1-9A15-7E1ACF300463}" type="sibTrans" cxnId="{3AD36A00-3844-4669-8FCA-CC9110A1DB75}">
      <dgm:prSet/>
      <dgm:spPr/>
      <dgm:t>
        <a:bodyPr/>
        <a:lstStyle/>
        <a:p>
          <a:endParaRPr lang="en-US"/>
        </a:p>
      </dgm:t>
    </dgm:pt>
    <dgm:pt modelId="{BB9D0F24-9438-40FA-B337-0CE63CA706F5}">
      <dgm:prSet phldrT="[Text]" phldr="0"/>
      <dgm:spPr/>
      <dgm:t>
        <a:bodyPr/>
        <a:lstStyle/>
        <a:p>
          <a:r>
            <a:rPr lang="en-US" dirty="0"/>
            <a:t>Highway Health Monitoring and Maintenance</a:t>
          </a:r>
        </a:p>
      </dgm:t>
    </dgm:pt>
    <dgm:pt modelId="{5B128F70-7AAD-4727-8662-AF475FC1A0E7}" type="parTrans" cxnId="{4EFDF870-1699-4F34-942A-012AAC5EAA62}">
      <dgm:prSet/>
      <dgm:spPr/>
      <dgm:t>
        <a:bodyPr/>
        <a:lstStyle/>
        <a:p>
          <a:endParaRPr lang="en-US"/>
        </a:p>
      </dgm:t>
    </dgm:pt>
    <dgm:pt modelId="{8B428004-3B7F-4D77-9034-53FF16827CC7}" type="sibTrans" cxnId="{4EFDF870-1699-4F34-942A-012AAC5EAA62}">
      <dgm:prSet/>
      <dgm:spPr/>
      <dgm:t>
        <a:bodyPr/>
        <a:lstStyle/>
        <a:p>
          <a:endParaRPr lang="en-US"/>
        </a:p>
      </dgm:t>
    </dgm:pt>
    <dgm:pt modelId="{26FB0688-51A9-4A5B-A167-146E8338DCB9}">
      <dgm:prSet phldrT="[Text]" phldr="0"/>
      <dgm:spPr/>
      <dgm:t>
        <a:bodyPr/>
        <a:lstStyle/>
        <a:p>
          <a:r>
            <a:rPr lang="en-US" dirty="0"/>
            <a:t>Incident Management and Emergency Response</a:t>
          </a:r>
        </a:p>
      </dgm:t>
    </dgm:pt>
    <dgm:pt modelId="{6C792C2E-1FE0-400C-B09E-B3F8B0703F3F}" type="parTrans" cxnId="{049CBB6E-A424-44A8-B60A-653520772BBF}">
      <dgm:prSet/>
      <dgm:spPr/>
      <dgm:t>
        <a:bodyPr/>
        <a:lstStyle/>
        <a:p>
          <a:endParaRPr lang="en-US"/>
        </a:p>
      </dgm:t>
    </dgm:pt>
    <dgm:pt modelId="{35FDA6C3-C265-457F-9211-07341CDCD0E7}" type="sibTrans" cxnId="{049CBB6E-A424-44A8-B60A-653520772BBF}">
      <dgm:prSet/>
      <dgm:spPr/>
      <dgm:t>
        <a:bodyPr/>
        <a:lstStyle/>
        <a:p>
          <a:endParaRPr lang="en-US"/>
        </a:p>
      </dgm:t>
    </dgm:pt>
    <dgm:pt modelId="{CCA15881-CCB3-40AD-9815-D9567D589AF0}">
      <dgm:prSet phldrT="[Text]" phldr="0"/>
      <dgm:spPr/>
      <dgm:t>
        <a:bodyPr/>
        <a:lstStyle/>
        <a:p>
          <a:r>
            <a:rPr lang="en-US"/>
            <a:t>Big Data based learnings and improved specs / practices</a:t>
          </a:r>
          <a:endParaRPr lang="en-US" dirty="0"/>
        </a:p>
      </dgm:t>
    </dgm:pt>
    <dgm:pt modelId="{0C121D8A-1287-480E-9229-03B358D3A986}" type="parTrans" cxnId="{D5E1136D-6D6C-4F90-AB89-4DFE47353500}">
      <dgm:prSet/>
      <dgm:spPr/>
      <dgm:t>
        <a:bodyPr/>
        <a:lstStyle/>
        <a:p>
          <a:endParaRPr lang="en-US"/>
        </a:p>
      </dgm:t>
    </dgm:pt>
    <dgm:pt modelId="{1DC8B99D-8809-43BD-B943-ED4C3135CAC2}" type="sibTrans" cxnId="{D5E1136D-6D6C-4F90-AB89-4DFE47353500}">
      <dgm:prSet/>
      <dgm:spPr/>
      <dgm:t>
        <a:bodyPr/>
        <a:lstStyle/>
        <a:p>
          <a:endParaRPr lang="en-US"/>
        </a:p>
      </dgm:t>
    </dgm:pt>
    <dgm:pt modelId="{64EF8B09-F5D7-4A2D-900E-4005F69F0BED}" type="pres">
      <dgm:prSet presAssocID="{5A82CC07-1C92-4336-A21C-B3CFBA7FAA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C2DFB1B-AA72-4C8E-A2CF-0BD265512B46}" type="pres">
      <dgm:prSet presAssocID="{F01F614A-96FF-4ED1-83E7-8114F3FEAD85}" presName="Parent" presStyleLbl="node0" presStyleIdx="0" presStyleCnt="1">
        <dgm:presLayoutVars>
          <dgm:chMax val="6"/>
          <dgm:chPref val="6"/>
        </dgm:presLayoutVars>
      </dgm:prSet>
      <dgm:spPr/>
    </dgm:pt>
    <dgm:pt modelId="{CF7D2D30-9CA2-4238-B87D-23E4B0310D00}" type="pres">
      <dgm:prSet presAssocID="{789A5C58-4006-4A70-A745-3D7FD7D7D49F}" presName="Accent1" presStyleCnt="0"/>
      <dgm:spPr/>
    </dgm:pt>
    <dgm:pt modelId="{1AC35587-3955-44AC-9505-D5D480812727}" type="pres">
      <dgm:prSet presAssocID="{789A5C58-4006-4A70-A745-3D7FD7D7D49F}" presName="Accent" presStyleLbl="bgShp" presStyleIdx="0" presStyleCnt="6"/>
      <dgm:spPr/>
    </dgm:pt>
    <dgm:pt modelId="{ECE0F84C-1402-4576-918E-D525E4767025}" type="pres">
      <dgm:prSet presAssocID="{789A5C58-4006-4A70-A745-3D7FD7D7D49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21F4B99-3291-4321-ABCA-903CCA208089}" type="pres">
      <dgm:prSet presAssocID="{985A6CD2-F1E6-479C-8057-07C3D3BC66CF}" presName="Accent2" presStyleCnt="0"/>
      <dgm:spPr/>
    </dgm:pt>
    <dgm:pt modelId="{808D4983-BC7D-4372-AE06-714327834EA5}" type="pres">
      <dgm:prSet presAssocID="{985A6CD2-F1E6-479C-8057-07C3D3BC66CF}" presName="Accent" presStyleLbl="bgShp" presStyleIdx="1" presStyleCnt="6"/>
      <dgm:spPr/>
    </dgm:pt>
    <dgm:pt modelId="{4EBF7CD2-C49C-4433-8293-A5499921B80B}" type="pres">
      <dgm:prSet presAssocID="{985A6CD2-F1E6-479C-8057-07C3D3BC66C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4DE62B3-9B3B-4CB0-BF43-7EB1766B69B2}" type="pres">
      <dgm:prSet presAssocID="{BB9D0F24-9438-40FA-B337-0CE63CA706F5}" presName="Accent3" presStyleCnt="0"/>
      <dgm:spPr/>
    </dgm:pt>
    <dgm:pt modelId="{9B4B3EF8-733C-40FA-BA10-1351826BFED3}" type="pres">
      <dgm:prSet presAssocID="{BB9D0F24-9438-40FA-B337-0CE63CA706F5}" presName="Accent" presStyleLbl="bgShp" presStyleIdx="2" presStyleCnt="6"/>
      <dgm:spPr/>
    </dgm:pt>
    <dgm:pt modelId="{C94D7C62-C0D6-4377-B513-3241745FCFE5}" type="pres">
      <dgm:prSet presAssocID="{BB9D0F24-9438-40FA-B337-0CE63CA706F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74EC4B4-9217-442B-AC17-3767E475B595}" type="pres">
      <dgm:prSet presAssocID="{26FB0688-51A9-4A5B-A167-146E8338DCB9}" presName="Accent4" presStyleCnt="0"/>
      <dgm:spPr/>
    </dgm:pt>
    <dgm:pt modelId="{872B72CF-1179-4085-B7C2-C8C3849B1011}" type="pres">
      <dgm:prSet presAssocID="{26FB0688-51A9-4A5B-A167-146E8338DCB9}" presName="Accent" presStyleLbl="bgShp" presStyleIdx="3" presStyleCnt="6"/>
      <dgm:spPr/>
    </dgm:pt>
    <dgm:pt modelId="{D25120ED-FE3D-4C38-A03E-3D35A5777257}" type="pres">
      <dgm:prSet presAssocID="{26FB0688-51A9-4A5B-A167-146E8338DCB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F14FA7F-4C6F-4C6F-86CA-10CD948B2EEF}" type="pres">
      <dgm:prSet presAssocID="{647B0A7D-C899-4C4F-8418-95854A4322DB}" presName="Accent5" presStyleCnt="0"/>
      <dgm:spPr/>
    </dgm:pt>
    <dgm:pt modelId="{84DE4599-8FAB-43AB-8DC2-92FF80CDFF7B}" type="pres">
      <dgm:prSet presAssocID="{647B0A7D-C899-4C4F-8418-95854A4322DB}" presName="Accent" presStyleLbl="bgShp" presStyleIdx="4" presStyleCnt="6"/>
      <dgm:spPr/>
    </dgm:pt>
    <dgm:pt modelId="{EF2C40B7-7E65-4271-AC56-120618376B6F}" type="pres">
      <dgm:prSet presAssocID="{647B0A7D-C899-4C4F-8418-95854A4322D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884D85C-0E65-4C9B-B7E4-2970BE233C6A}" type="pres">
      <dgm:prSet presAssocID="{CCA15881-CCB3-40AD-9815-D9567D589AF0}" presName="Accent6" presStyleCnt="0"/>
      <dgm:spPr/>
    </dgm:pt>
    <dgm:pt modelId="{C61352D0-2209-4F58-BFC4-07D4F9018DA0}" type="pres">
      <dgm:prSet presAssocID="{CCA15881-CCB3-40AD-9815-D9567D589AF0}" presName="Accent" presStyleLbl="bgShp" presStyleIdx="5" presStyleCnt="6"/>
      <dgm:spPr/>
    </dgm:pt>
    <dgm:pt modelId="{B5E03837-3A35-4B6F-9CF3-4E82B8625191}" type="pres">
      <dgm:prSet presAssocID="{CCA15881-CCB3-40AD-9815-D9567D589AF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AD36A00-3844-4669-8FCA-CC9110A1DB75}" srcId="{F01F614A-96FF-4ED1-83E7-8114F3FEAD85}" destId="{985A6CD2-F1E6-479C-8057-07C3D3BC66CF}" srcOrd="1" destOrd="0" parTransId="{747C194D-A286-47D9-BE96-BBD17D698C43}" sibTransId="{B7A58D7F-BC95-47B1-9A15-7E1ACF300463}"/>
    <dgm:cxn modelId="{CE6C9304-F4E0-4547-B51B-A51B78470725}" srcId="{F01F614A-96FF-4ED1-83E7-8114F3FEAD85}" destId="{789A5C58-4006-4A70-A745-3D7FD7D7D49F}" srcOrd="0" destOrd="0" parTransId="{C0DA15E5-56AC-4BD0-9878-AC3C358BB51F}" sibTransId="{60333EA6-7F57-42CC-ABF9-06C2DFCC683A}"/>
    <dgm:cxn modelId="{C6955F08-EB41-421E-BEF0-864B9DB02B29}" type="presOf" srcId="{26FB0688-51A9-4A5B-A167-146E8338DCB9}" destId="{D25120ED-FE3D-4C38-A03E-3D35A5777257}" srcOrd="0" destOrd="0" presId="urn:microsoft.com/office/officeart/2011/layout/HexagonRadial"/>
    <dgm:cxn modelId="{0794891C-BB44-44F5-B772-018A632E1B93}" type="presOf" srcId="{F01F614A-96FF-4ED1-83E7-8114F3FEAD85}" destId="{CC2DFB1B-AA72-4C8E-A2CF-0BD265512B46}" srcOrd="0" destOrd="0" presId="urn:microsoft.com/office/officeart/2011/layout/HexagonRadial"/>
    <dgm:cxn modelId="{D5E1136D-6D6C-4F90-AB89-4DFE47353500}" srcId="{F01F614A-96FF-4ED1-83E7-8114F3FEAD85}" destId="{CCA15881-CCB3-40AD-9815-D9567D589AF0}" srcOrd="5" destOrd="0" parTransId="{0C121D8A-1287-480E-9229-03B358D3A986}" sibTransId="{1DC8B99D-8809-43BD-B943-ED4C3135CAC2}"/>
    <dgm:cxn modelId="{049CBB6E-A424-44A8-B60A-653520772BBF}" srcId="{F01F614A-96FF-4ED1-83E7-8114F3FEAD85}" destId="{26FB0688-51A9-4A5B-A167-146E8338DCB9}" srcOrd="3" destOrd="0" parTransId="{6C792C2E-1FE0-400C-B09E-B3F8B0703F3F}" sibTransId="{35FDA6C3-C265-457F-9211-07341CDCD0E7}"/>
    <dgm:cxn modelId="{4EFDF870-1699-4F34-942A-012AAC5EAA62}" srcId="{F01F614A-96FF-4ED1-83E7-8114F3FEAD85}" destId="{BB9D0F24-9438-40FA-B337-0CE63CA706F5}" srcOrd="2" destOrd="0" parTransId="{5B128F70-7AAD-4727-8662-AF475FC1A0E7}" sibTransId="{8B428004-3B7F-4D77-9034-53FF16827CC7}"/>
    <dgm:cxn modelId="{63C3FE77-C7D8-45A9-8B0B-8847C7C344C2}" type="presOf" srcId="{985A6CD2-F1E6-479C-8057-07C3D3BC66CF}" destId="{4EBF7CD2-C49C-4433-8293-A5499921B80B}" srcOrd="0" destOrd="0" presId="urn:microsoft.com/office/officeart/2011/layout/HexagonRadial"/>
    <dgm:cxn modelId="{064A958B-2B12-4B2A-BF52-EF1C5C044B5B}" srcId="{F01F614A-96FF-4ED1-83E7-8114F3FEAD85}" destId="{647B0A7D-C899-4C4F-8418-95854A4322DB}" srcOrd="4" destOrd="0" parTransId="{7A8242B8-56B5-4969-8A52-A3CADBD52F59}" sibTransId="{338CBB0E-39FC-48B3-BED8-893089972B81}"/>
    <dgm:cxn modelId="{F36B538E-3CEE-42E9-B6CC-B6399C2DEFA9}" type="presOf" srcId="{BB9D0F24-9438-40FA-B337-0CE63CA706F5}" destId="{C94D7C62-C0D6-4377-B513-3241745FCFE5}" srcOrd="0" destOrd="0" presId="urn:microsoft.com/office/officeart/2011/layout/HexagonRadial"/>
    <dgm:cxn modelId="{D01BDC93-DA6D-4738-B13B-44D5336DC841}" type="presOf" srcId="{5A82CC07-1C92-4336-A21C-B3CFBA7FAAF0}" destId="{64EF8B09-F5D7-4A2D-900E-4005F69F0BED}" srcOrd="0" destOrd="0" presId="urn:microsoft.com/office/officeart/2011/layout/HexagonRadial"/>
    <dgm:cxn modelId="{FB745498-EA5A-4103-8956-CFC9C803C071}" type="presOf" srcId="{647B0A7D-C899-4C4F-8418-95854A4322DB}" destId="{EF2C40B7-7E65-4271-AC56-120618376B6F}" srcOrd="0" destOrd="0" presId="urn:microsoft.com/office/officeart/2011/layout/HexagonRadial"/>
    <dgm:cxn modelId="{A1F61AA0-549B-4D84-AED8-49DC860D9B7B}" type="presOf" srcId="{789A5C58-4006-4A70-A745-3D7FD7D7D49F}" destId="{ECE0F84C-1402-4576-918E-D525E4767025}" srcOrd="0" destOrd="0" presId="urn:microsoft.com/office/officeart/2011/layout/HexagonRadial"/>
    <dgm:cxn modelId="{89713FB5-9B57-4288-9B9D-7E04DCABB0D8}" srcId="{5A82CC07-1C92-4336-A21C-B3CFBA7FAAF0}" destId="{F01F614A-96FF-4ED1-83E7-8114F3FEAD85}" srcOrd="0" destOrd="0" parTransId="{A8CEB6BB-A175-423F-A834-A24F78C579C3}" sibTransId="{DC35A38E-8596-4A63-A7BD-578ED3E67917}"/>
    <dgm:cxn modelId="{F80D2CFD-06B5-4F7D-94CB-10D827484DE6}" type="presOf" srcId="{CCA15881-CCB3-40AD-9815-D9567D589AF0}" destId="{B5E03837-3A35-4B6F-9CF3-4E82B8625191}" srcOrd="0" destOrd="0" presId="urn:microsoft.com/office/officeart/2011/layout/HexagonRadial"/>
    <dgm:cxn modelId="{3AF7D71A-83F1-4125-80DE-28AD09D9604E}" type="presParOf" srcId="{64EF8B09-F5D7-4A2D-900E-4005F69F0BED}" destId="{CC2DFB1B-AA72-4C8E-A2CF-0BD265512B46}" srcOrd="0" destOrd="0" presId="urn:microsoft.com/office/officeart/2011/layout/HexagonRadial"/>
    <dgm:cxn modelId="{89BE5CC8-0173-4622-AE1D-250FCDCEDE79}" type="presParOf" srcId="{64EF8B09-F5D7-4A2D-900E-4005F69F0BED}" destId="{CF7D2D30-9CA2-4238-B87D-23E4B0310D00}" srcOrd="1" destOrd="0" presId="urn:microsoft.com/office/officeart/2011/layout/HexagonRadial"/>
    <dgm:cxn modelId="{6B88727D-64BA-4B9D-B704-36065C934FD8}" type="presParOf" srcId="{CF7D2D30-9CA2-4238-B87D-23E4B0310D00}" destId="{1AC35587-3955-44AC-9505-D5D480812727}" srcOrd="0" destOrd="0" presId="urn:microsoft.com/office/officeart/2011/layout/HexagonRadial"/>
    <dgm:cxn modelId="{FEBD1E5B-441E-4D31-BA59-B1559CA006C3}" type="presParOf" srcId="{64EF8B09-F5D7-4A2D-900E-4005F69F0BED}" destId="{ECE0F84C-1402-4576-918E-D525E4767025}" srcOrd="2" destOrd="0" presId="urn:microsoft.com/office/officeart/2011/layout/HexagonRadial"/>
    <dgm:cxn modelId="{284EACF4-0C8A-4487-B420-A2EE687427EF}" type="presParOf" srcId="{64EF8B09-F5D7-4A2D-900E-4005F69F0BED}" destId="{D21F4B99-3291-4321-ABCA-903CCA208089}" srcOrd="3" destOrd="0" presId="urn:microsoft.com/office/officeart/2011/layout/HexagonRadial"/>
    <dgm:cxn modelId="{5A546AEC-6075-42F8-AB81-B6800C9D2BA2}" type="presParOf" srcId="{D21F4B99-3291-4321-ABCA-903CCA208089}" destId="{808D4983-BC7D-4372-AE06-714327834EA5}" srcOrd="0" destOrd="0" presId="urn:microsoft.com/office/officeart/2011/layout/HexagonRadial"/>
    <dgm:cxn modelId="{8A825AA2-80F2-48A2-AB34-C161CD1C391D}" type="presParOf" srcId="{64EF8B09-F5D7-4A2D-900E-4005F69F0BED}" destId="{4EBF7CD2-C49C-4433-8293-A5499921B80B}" srcOrd="4" destOrd="0" presId="urn:microsoft.com/office/officeart/2011/layout/HexagonRadial"/>
    <dgm:cxn modelId="{DC925471-9B88-452B-831C-3004EEFA3D8F}" type="presParOf" srcId="{64EF8B09-F5D7-4A2D-900E-4005F69F0BED}" destId="{84DE62B3-9B3B-4CB0-BF43-7EB1766B69B2}" srcOrd="5" destOrd="0" presId="urn:microsoft.com/office/officeart/2011/layout/HexagonRadial"/>
    <dgm:cxn modelId="{B201000C-7444-4E60-BF47-8BB241374D5D}" type="presParOf" srcId="{84DE62B3-9B3B-4CB0-BF43-7EB1766B69B2}" destId="{9B4B3EF8-733C-40FA-BA10-1351826BFED3}" srcOrd="0" destOrd="0" presId="urn:microsoft.com/office/officeart/2011/layout/HexagonRadial"/>
    <dgm:cxn modelId="{9B6D4946-D558-4749-A9D7-933A13DEA869}" type="presParOf" srcId="{64EF8B09-F5D7-4A2D-900E-4005F69F0BED}" destId="{C94D7C62-C0D6-4377-B513-3241745FCFE5}" srcOrd="6" destOrd="0" presId="urn:microsoft.com/office/officeart/2011/layout/HexagonRadial"/>
    <dgm:cxn modelId="{BA3E202E-E7B1-47CA-9BB2-E4B942AA78E4}" type="presParOf" srcId="{64EF8B09-F5D7-4A2D-900E-4005F69F0BED}" destId="{674EC4B4-9217-442B-AC17-3767E475B595}" srcOrd="7" destOrd="0" presId="urn:microsoft.com/office/officeart/2011/layout/HexagonRadial"/>
    <dgm:cxn modelId="{2B7E9C3E-D49D-42DE-950C-F0DBDA05F018}" type="presParOf" srcId="{674EC4B4-9217-442B-AC17-3767E475B595}" destId="{872B72CF-1179-4085-B7C2-C8C3849B1011}" srcOrd="0" destOrd="0" presId="urn:microsoft.com/office/officeart/2011/layout/HexagonRadial"/>
    <dgm:cxn modelId="{1A986953-3F68-4620-B960-CDE0D8FAEB61}" type="presParOf" srcId="{64EF8B09-F5D7-4A2D-900E-4005F69F0BED}" destId="{D25120ED-FE3D-4C38-A03E-3D35A5777257}" srcOrd="8" destOrd="0" presId="urn:microsoft.com/office/officeart/2011/layout/HexagonRadial"/>
    <dgm:cxn modelId="{4A7639AE-9868-408E-A577-39B839E94D79}" type="presParOf" srcId="{64EF8B09-F5D7-4A2D-900E-4005F69F0BED}" destId="{0F14FA7F-4C6F-4C6F-86CA-10CD948B2EEF}" srcOrd="9" destOrd="0" presId="urn:microsoft.com/office/officeart/2011/layout/HexagonRadial"/>
    <dgm:cxn modelId="{5892742F-5FD6-4D22-BC56-932D4C867968}" type="presParOf" srcId="{0F14FA7F-4C6F-4C6F-86CA-10CD948B2EEF}" destId="{84DE4599-8FAB-43AB-8DC2-92FF80CDFF7B}" srcOrd="0" destOrd="0" presId="urn:microsoft.com/office/officeart/2011/layout/HexagonRadial"/>
    <dgm:cxn modelId="{13BA4C23-CD12-4448-9F0A-D6AD2E72A479}" type="presParOf" srcId="{64EF8B09-F5D7-4A2D-900E-4005F69F0BED}" destId="{EF2C40B7-7E65-4271-AC56-120618376B6F}" srcOrd="10" destOrd="0" presId="urn:microsoft.com/office/officeart/2011/layout/HexagonRadial"/>
    <dgm:cxn modelId="{5B360642-5EB6-4CA8-A1D3-EA1AFFF20A21}" type="presParOf" srcId="{64EF8B09-F5D7-4A2D-900E-4005F69F0BED}" destId="{9884D85C-0E65-4C9B-B7E4-2970BE233C6A}" srcOrd="11" destOrd="0" presId="urn:microsoft.com/office/officeart/2011/layout/HexagonRadial"/>
    <dgm:cxn modelId="{77A348B4-7FC8-4105-8DAB-5EA88567F71D}" type="presParOf" srcId="{9884D85C-0E65-4C9B-B7E4-2970BE233C6A}" destId="{C61352D0-2209-4F58-BFC4-07D4F9018DA0}" srcOrd="0" destOrd="0" presId="urn:microsoft.com/office/officeart/2011/layout/HexagonRadial"/>
    <dgm:cxn modelId="{6251B5CC-75D5-4E59-8619-5018DAFC2BDB}" type="presParOf" srcId="{64EF8B09-F5D7-4A2D-900E-4005F69F0BED}" destId="{B5E03837-3A35-4B6F-9CF3-4E82B862519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DFB1B-AA72-4C8E-A2CF-0BD265512B46}">
      <dsp:nvSpPr>
        <dsp:cNvPr id="0" name=""/>
        <dsp:cNvSpPr/>
      </dsp:nvSpPr>
      <dsp:spPr>
        <a:xfrm>
          <a:off x="1570207" y="1162007"/>
          <a:ext cx="1476961" cy="12776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SMART ROADS</a:t>
          </a:r>
        </a:p>
      </dsp:txBody>
      <dsp:txXfrm>
        <a:off x="1814960" y="1373728"/>
        <a:ext cx="987455" cy="854189"/>
      </dsp:txXfrm>
    </dsp:sp>
    <dsp:sp modelId="{808D4983-BC7D-4372-AE06-714327834EA5}">
      <dsp:nvSpPr>
        <dsp:cNvPr id="0" name=""/>
        <dsp:cNvSpPr/>
      </dsp:nvSpPr>
      <dsp:spPr>
        <a:xfrm>
          <a:off x="2495069" y="550746"/>
          <a:ext cx="557253" cy="48014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0F84C-1402-4576-918E-D525E4767025}">
      <dsp:nvSpPr>
        <dsp:cNvPr id="0" name=""/>
        <dsp:cNvSpPr/>
      </dsp:nvSpPr>
      <dsp:spPr>
        <a:xfrm>
          <a:off x="1706256" y="0"/>
          <a:ext cx="1210359" cy="10471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Planning, Designs &amp; Construction</a:t>
          </a:r>
        </a:p>
      </dsp:txBody>
      <dsp:txXfrm>
        <a:off x="1906838" y="173527"/>
        <a:ext cx="809195" cy="700049"/>
      </dsp:txXfrm>
    </dsp:sp>
    <dsp:sp modelId="{9B4B3EF8-733C-40FA-BA10-1351826BFED3}">
      <dsp:nvSpPr>
        <dsp:cNvPr id="0" name=""/>
        <dsp:cNvSpPr/>
      </dsp:nvSpPr>
      <dsp:spPr>
        <a:xfrm>
          <a:off x="3145427" y="1448367"/>
          <a:ext cx="557253" cy="48014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F7CD2-C49C-4433-8293-A5499921B80B}">
      <dsp:nvSpPr>
        <dsp:cNvPr id="0" name=""/>
        <dsp:cNvSpPr/>
      </dsp:nvSpPr>
      <dsp:spPr>
        <a:xfrm>
          <a:off x="2816297" y="644038"/>
          <a:ext cx="1210359" cy="10471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Operations – Tolling, Traffic Management</a:t>
          </a:r>
        </a:p>
      </dsp:txBody>
      <dsp:txXfrm>
        <a:off x="3016879" y="817565"/>
        <a:ext cx="809195" cy="700049"/>
      </dsp:txXfrm>
    </dsp:sp>
    <dsp:sp modelId="{872B72CF-1179-4085-B7C2-C8C3849B1011}">
      <dsp:nvSpPr>
        <dsp:cNvPr id="0" name=""/>
        <dsp:cNvSpPr/>
      </dsp:nvSpPr>
      <dsp:spPr>
        <a:xfrm>
          <a:off x="2693646" y="2461611"/>
          <a:ext cx="557253" cy="48014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D7C62-C0D6-4377-B513-3241745FCFE5}">
      <dsp:nvSpPr>
        <dsp:cNvPr id="0" name=""/>
        <dsp:cNvSpPr/>
      </dsp:nvSpPr>
      <dsp:spPr>
        <a:xfrm>
          <a:off x="2816297" y="1910144"/>
          <a:ext cx="1210359" cy="10471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Highway Health Monitoring and Maintenance</a:t>
          </a:r>
        </a:p>
      </dsp:txBody>
      <dsp:txXfrm>
        <a:off x="3016879" y="2083671"/>
        <a:ext cx="809195" cy="700049"/>
      </dsp:txXfrm>
    </dsp:sp>
    <dsp:sp modelId="{84DE4599-8FAB-43AB-8DC2-92FF80CDFF7B}">
      <dsp:nvSpPr>
        <dsp:cNvPr id="0" name=""/>
        <dsp:cNvSpPr/>
      </dsp:nvSpPr>
      <dsp:spPr>
        <a:xfrm>
          <a:off x="1572955" y="2566790"/>
          <a:ext cx="557253" cy="48014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120ED-FE3D-4C38-A03E-3D35A5777257}">
      <dsp:nvSpPr>
        <dsp:cNvPr id="0" name=""/>
        <dsp:cNvSpPr/>
      </dsp:nvSpPr>
      <dsp:spPr>
        <a:xfrm>
          <a:off x="1706256" y="2554903"/>
          <a:ext cx="1210359" cy="10471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Incident Management and Emergency Response</a:t>
          </a:r>
        </a:p>
      </dsp:txBody>
      <dsp:txXfrm>
        <a:off x="1906838" y="2728430"/>
        <a:ext cx="809195" cy="700049"/>
      </dsp:txXfrm>
    </dsp:sp>
    <dsp:sp modelId="{C61352D0-2209-4F58-BFC4-07D4F9018DA0}">
      <dsp:nvSpPr>
        <dsp:cNvPr id="0" name=""/>
        <dsp:cNvSpPr/>
      </dsp:nvSpPr>
      <dsp:spPr>
        <a:xfrm>
          <a:off x="911947" y="1669530"/>
          <a:ext cx="557253" cy="48014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C40B7-7E65-4271-AC56-120618376B6F}">
      <dsp:nvSpPr>
        <dsp:cNvPr id="0" name=""/>
        <dsp:cNvSpPr/>
      </dsp:nvSpPr>
      <dsp:spPr>
        <a:xfrm>
          <a:off x="591062" y="1910864"/>
          <a:ext cx="1210359" cy="10471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Energy Optimization</a:t>
          </a:r>
        </a:p>
      </dsp:txBody>
      <dsp:txXfrm>
        <a:off x="791644" y="2084391"/>
        <a:ext cx="809195" cy="700049"/>
      </dsp:txXfrm>
    </dsp:sp>
    <dsp:sp modelId="{B5E03837-3A35-4B6F-9CF3-4E82B8625191}">
      <dsp:nvSpPr>
        <dsp:cNvPr id="0" name=""/>
        <dsp:cNvSpPr/>
      </dsp:nvSpPr>
      <dsp:spPr>
        <a:xfrm>
          <a:off x="591062" y="642598"/>
          <a:ext cx="1210359" cy="10471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Big Data based learnings and improved specs / practices</a:t>
          </a:r>
          <a:endParaRPr lang="en-US" sz="900" kern="1200" dirty="0"/>
        </a:p>
      </dsp:txBody>
      <dsp:txXfrm>
        <a:off x="791644" y="816125"/>
        <a:ext cx="809195" cy="700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5D4476E8-1CFF-BAC4-E856-CB9F48E7C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cc4543cb2_0_12:notes">
            <a:extLst>
              <a:ext uri="{FF2B5EF4-FFF2-40B4-BE49-F238E27FC236}">
                <a16:creationId xmlns:a16="http://schemas.microsoft.com/office/drawing/2014/main" id="{EF400607-8CA7-44D2-DC7F-0231E211B8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cc4543cb2_0_12:notes">
            <a:extLst>
              <a:ext uri="{FF2B5EF4-FFF2-40B4-BE49-F238E27FC236}">
                <a16:creationId xmlns:a16="http://schemas.microsoft.com/office/drawing/2014/main" id="{5C42DB4A-A767-859F-2CF1-490865BAFE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305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256F372D-2332-3BC8-BE81-F6393D13A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cc4543cb2_0_12:notes">
            <a:extLst>
              <a:ext uri="{FF2B5EF4-FFF2-40B4-BE49-F238E27FC236}">
                <a16:creationId xmlns:a16="http://schemas.microsoft.com/office/drawing/2014/main" id="{7805FA8C-115A-4F99-7D72-6002447BA0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cc4543cb2_0_12:notes">
            <a:extLst>
              <a:ext uri="{FF2B5EF4-FFF2-40B4-BE49-F238E27FC236}">
                <a16:creationId xmlns:a16="http://schemas.microsoft.com/office/drawing/2014/main" id="{ED5155AC-9CA6-8958-FC04-CE13F52FA8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44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cc4543cb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dcc4543cb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cc4543cb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cc4543cb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D02EC4F7-71EE-1110-C9E1-21F30CD08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cc4543cb2_0_12:notes">
            <a:extLst>
              <a:ext uri="{FF2B5EF4-FFF2-40B4-BE49-F238E27FC236}">
                <a16:creationId xmlns:a16="http://schemas.microsoft.com/office/drawing/2014/main" id="{666375DB-1C48-0BBF-283B-C6D8102CB1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cc4543cb2_0_12:notes">
            <a:extLst>
              <a:ext uri="{FF2B5EF4-FFF2-40B4-BE49-F238E27FC236}">
                <a16:creationId xmlns:a16="http://schemas.microsoft.com/office/drawing/2014/main" id="{8C341C8D-A7A3-96C3-AE04-5B59DA0156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96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cc4543cb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cc4543cb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980A5AB0-A8B5-1B69-E52E-304DD7D9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cc4543cb2_0_12:notes">
            <a:extLst>
              <a:ext uri="{FF2B5EF4-FFF2-40B4-BE49-F238E27FC236}">
                <a16:creationId xmlns:a16="http://schemas.microsoft.com/office/drawing/2014/main" id="{12FE842F-F5AC-6C20-183E-36051B50FB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cc4543cb2_0_12:notes">
            <a:extLst>
              <a:ext uri="{FF2B5EF4-FFF2-40B4-BE49-F238E27FC236}">
                <a16:creationId xmlns:a16="http://schemas.microsoft.com/office/drawing/2014/main" id="{D0CD6DD8-C5A0-4A39-C4D1-F58F155559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60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3C1ED141-992B-4BAD-105D-9ABDD3A42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cc4543cb2_0_12:notes">
            <a:extLst>
              <a:ext uri="{FF2B5EF4-FFF2-40B4-BE49-F238E27FC236}">
                <a16:creationId xmlns:a16="http://schemas.microsoft.com/office/drawing/2014/main" id="{95B3BA92-B2B1-7DAC-A6D4-447498DC70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cc4543cb2_0_12:notes">
            <a:extLst>
              <a:ext uri="{FF2B5EF4-FFF2-40B4-BE49-F238E27FC236}">
                <a16:creationId xmlns:a16="http://schemas.microsoft.com/office/drawing/2014/main" id="{32DAE90C-8A4F-6699-CCE7-2AF3730620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94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4ABA8DCD-6566-7239-FEBC-CF34E325E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cc4543cb2_0_12:notes">
            <a:extLst>
              <a:ext uri="{FF2B5EF4-FFF2-40B4-BE49-F238E27FC236}">
                <a16:creationId xmlns:a16="http://schemas.microsoft.com/office/drawing/2014/main" id="{EF5BC99E-C6E5-E207-3E15-4B62B41940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cc4543cb2_0_12:notes">
            <a:extLst>
              <a:ext uri="{FF2B5EF4-FFF2-40B4-BE49-F238E27FC236}">
                <a16:creationId xmlns:a16="http://schemas.microsoft.com/office/drawing/2014/main" id="{5D44BDE1-AE8D-181E-3DC1-31EEB8EC36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28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CB678DA5-EBEA-2098-332F-F0E5535CC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cc4543cb2_0_12:notes">
            <a:extLst>
              <a:ext uri="{FF2B5EF4-FFF2-40B4-BE49-F238E27FC236}">
                <a16:creationId xmlns:a16="http://schemas.microsoft.com/office/drawing/2014/main" id="{483EEA6A-9705-7E0B-AEC7-38D339C11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cc4543cb2_0_12:notes">
            <a:extLst>
              <a:ext uri="{FF2B5EF4-FFF2-40B4-BE49-F238E27FC236}">
                <a16:creationId xmlns:a16="http://schemas.microsoft.com/office/drawing/2014/main" id="{BB5627B2-256C-8078-5140-6826700947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81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10C4FC91-E08E-601E-F517-46CEEBD81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cc4543cb2_0_12:notes">
            <a:extLst>
              <a:ext uri="{FF2B5EF4-FFF2-40B4-BE49-F238E27FC236}">
                <a16:creationId xmlns:a16="http://schemas.microsoft.com/office/drawing/2014/main" id="{3A9D9D81-E472-1468-D510-CF664D72CD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cc4543cb2_0_12:notes">
            <a:extLst>
              <a:ext uri="{FF2B5EF4-FFF2-40B4-BE49-F238E27FC236}">
                <a16:creationId xmlns:a16="http://schemas.microsoft.com/office/drawing/2014/main" id="{7BB83585-44BB-BB77-11F9-CF53A9AF4A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14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3C4E3D81-E7A3-2C41-DE6C-795FBB977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cc4543cb2_0_12:notes">
            <a:extLst>
              <a:ext uri="{FF2B5EF4-FFF2-40B4-BE49-F238E27FC236}">
                <a16:creationId xmlns:a16="http://schemas.microsoft.com/office/drawing/2014/main" id="{52B2B602-1500-6C96-1677-D86BB3DF9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cc4543cb2_0_12:notes">
            <a:extLst>
              <a:ext uri="{FF2B5EF4-FFF2-40B4-BE49-F238E27FC236}">
                <a16:creationId xmlns:a16="http://schemas.microsoft.com/office/drawing/2014/main" id="{78C22215-2976-C245-B8CD-D8AD57E222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23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47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26183" t="19387"/>
          <a:stretch/>
        </p:blipFill>
        <p:spPr>
          <a:xfrm>
            <a:off x="2808218" y="1270000"/>
            <a:ext cx="6350002" cy="39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HIA White_New Logo_Only -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57200" y="1749588"/>
            <a:ext cx="47883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SMART Highways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457200" y="4811972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7200" y="2374650"/>
            <a:ext cx="49041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i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Journey so far and opportunities</a:t>
            </a:r>
            <a:endParaRPr sz="1900" dirty="0">
              <a:solidFill>
                <a:srgbClr val="FFFFF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819900" y="4811972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343CC1D0-8443-6E9E-89DD-A721793FBC17}"/>
              </a:ext>
            </a:extLst>
          </p:cNvPr>
          <p:cNvSpPr txBox="1"/>
          <p:nvPr/>
        </p:nvSpPr>
        <p:spPr>
          <a:xfrm>
            <a:off x="457200" y="3297149"/>
            <a:ext cx="6276814" cy="102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i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Dhiraj Prakash Sethi</a:t>
            </a:r>
          </a:p>
          <a:p>
            <a:pPr lvl="0"/>
            <a:r>
              <a:rPr lang="en-US" sz="1100" i="1" dirty="0">
                <a:solidFill>
                  <a:srgbClr val="FFFFFF"/>
                </a:solidFill>
                <a:latin typeface="DM Sans"/>
                <a:ea typeface="DM Sans Medium"/>
                <a:cs typeface="DM Sans Medium"/>
                <a:sym typeface="DM Sans"/>
              </a:rPr>
              <a:t>President – Safety, Systems, Audits &amp; Head – ITS</a:t>
            </a:r>
          </a:p>
          <a:p>
            <a:pPr lvl="0"/>
            <a:r>
              <a:rPr lang="en-US" sz="1100" i="1" dirty="0">
                <a:solidFill>
                  <a:srgbClr val="FFFFFF"/>
                </a:solidFill>
                <a:latin typeface="DM Sans"/>
                <a:ea typeface="DM Sans Medium"/>
                <a:cs typeface="DM Sans Medium"/>
                <a:sym typeface="DM Sans"/>
              </a:rPr>
              <a:t>Cube Highways Technologies Pvt Ltd</a:t>
            </a:r>
            <a:endParaRPr sz="1100" dirty="0">
              <a:solidFill>
                <a:srgbClr val="FFFFF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D09CD07D-3A64-B001-FD8D-AC8A71472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HIA Blue_New Logo_Only -01.png">
            <a:extLst>
              <a:ext uri="{FF2B5EF4-FFF2-40B4-BE49-F238E27FC236}">
                <a16:creationId xmlns:a16="http://schemas.microsoft.com/office/drawing/2014/main" id="{D8A387AB-1431-3314-5851-95EE67F77F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4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>
            <a:extLst>
              <a:ext uri="{FF2B5EF4-FFF2-40B4-BE49-F238E27FC236}">
                <a16:creationId xmlns:a16="http://schemas.microsoft.com/office/drawing/2014/main" id="{8C19609B-3F66-A945-B08B-829F968B4E59}"/>
              </a:ext>
            </a:extLst>
          </p:cNvPr>
          <p:cNvSpPr/>
          <p:nvPr/>
        </p:nvSpPr>
        <p:spPr>
          <a:xfrm>
            <a:off x="0" y="5102675"/>
            <a:ext cx="9144000" cy="62400"/>
          </a:xfrm>
          <a:prstGeom prst="rect">
            <a:avLst/>
          </a:prstGeom>
          <a:solidFill>
            <a:srgbClr val="04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5687781E-16D7-8EA1-D3E2-8A91A4F44266}"/>
              </a:ext>
            </a:extLst>
          </p:cNvPr>
          <p:cNvSpPr txBox="1"/>
          <p:nvPr/>
        </p:nvSpPr>
        <p:spPr>
          <a:xfrm>
            <a:off x="4572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8D5F969D-8CA7-27E4-29B9-DE5275D7553F}"/>
              </a:ext>
            </a:extLst>
          </p:cNvPr>
          <p:cNvSpPr txBox="1"/>
          <p:nvPr/>
        </p:nvSpPr>
        <p:spPr>
          <a:xfrm>
            <a:off x="68199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88C0A7EB-5058-8BFB-FFD5-A8FE11B80B82}"/>
              </a:ext>
            </a:extLst>
          </p:cNvPr>
          <p:cNvSpPr txBox="1"/>
          <p:nvPr/>
        </p:nvSpPr>
        <p:spPr>
          <a:xfrm>
            <a:off x="457200" y="482742"/>
            <a:ext cx="478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ATMS Utilization</a:t>
            </a:r>
            <a:endParaRPr sz="2000" b="1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72" name="Google Shape;72;p14">
            <a:extLst>
              <a:ext uri="{FF2B5EF4-FFF2-40B4-BE49-F238E27FC236}">
                <a16:creationId xmlns:a16="http://schemas.microsoft.com/office/drawing/2014/main" id="{8D09F91F-28FB-BB1F-10CC-DCA7F6AAFB0E}"/>
              </a:ext>
            </a:extLst>
          </p:cNvPr>
          <p:cNvCxnSpPr/>
          <p:nvPr/>
        </p:nvCxnSpPr>
        <p:spPr>
          <a:xfrm>
            <a:off x="538925" y="1009725"/>
            <a:ext cx="8309400" cy="0"/>
          </a:xfrm>
          <a:prstGeom prst="straightConnector1">
            <a:avLst/>
          </a:prstGeom>
          <a:noFill/>
          <a:ln w="9525" cap="flat" cmpd="sng">
            <a:solidFill>
              <a:srgbClr val="9CDBE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EB40B32-9073-7373-5DE6-9FD5670840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279"/>
          <a:stretch>
            <a:fillRect/>
          </a:stretch>
        </p:blipFill>
        <p:spPr>
          <a:xfrm>
            <a:off x="277643" y="1073409"/>
            <a:ext cx="8686800" cy="24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5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4D5C30E3-8AD0-73FD-3C54-F9241ABEF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HIA Blue_New Logo_Only -01.png">
            <a:extLst>
              <a:ext uri="{FF2B5EF4-FFF2-40B4-BE49-F238E27FC236}">
                <a16:creationId xmlns:a16="http://schemas.microsoft.com/office/drawing/2014/main" id="{BE399D34-839D-CCCB-1735-BE5E5C1EDE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4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>
            <a:extLst>
              <a:ext uri="{FF2B5EF4-FFF2-40B4-BE49-F238E27FC236}">
                <a16:creationId xmlns:a16="http://schemas.microsoft.com/office/drawing/2014/main" id="{214F4AC2-C06F-55FC-6925-2B5150C6EFBE}"/>
              </a:ext>
            </a:extLst>
          </p:cNvPr>
          <p:cNvSpPr/>
          <p:nvPr/>
        </p:nvSpPr>
        <p:spPr>
          <a:xfrm>
            <a:off x="0" y="5102675"/>
            <a:ext cx="9144000" cy="62400"/>
          </a:xfrm>
          <a:prstGeom prst="rect">
            <a:avLst/>
          </a:prstGeom>
          <a:solidFill>
            <a:srgbClr val="04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9CD8C3AD-2D81-6CEA-E986-6A5A3B3A5C15}"/>
              </a:ext>
            </a:extLst>
          </p:cNvPr>
          <p:cNvSpPr txBox="1"/>
          <p:nvPr/>
        </p:nvSpPr>
        <p:spPr>
          <a:xfrm>
            <a:off x="4572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D3F6AD6E-A2EC-AECB-5118-8DB07CA10FCB}"/>
              </a:ext>
            </a:extLst>
          </p:cNvPr>
          <p:cNvSpPr txBox="1"/>
          <p:nvPr/>
        </p:nvSpPr>
        <p:spPr>
          <a:xfrm>
            <a:off x="68199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C1A385AE-90ED-3157-EF84-56C17F0AA17D}"/>
              </a:ext>
            </a:extLst>
          </p:cNvPr>
          <p:cNvSpPr txBox="1"/>
          <p:nvPr/>
        </p:nvSpPr>
        <p:spPr>
          <a:xfrm>
            <a:off x="457200" y="482742"/>
            <a:ext cx="707898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0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Camera less Traffic Monitoring and Incident Detection</a:t>
            </a:r>
            <a:endParaRPr sz="2000" b="1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72" name="Google Shape;72;p14">
            <a:extLst>
              <a:ext uri="{FF2B5EF4-FFF2-40B4-BE49-F238E27FC236}">
                <a16:creationId xmlns:a16="http://schemas.microsoft.com/office/drawing/2014/main" id="{73261E22-F95F-DCFB-A1A1-FFB96745CC97}"/>
              </a:ext>
            </a:extLst>
          </p:cNvPr>
          <p:cNvCxnSpPr/>
          <p:nvPr/>
        </p:nvCxnSpPr>
        <p:spPr>
          <a:xfrm>
            <a:off x="538925" y="1009725"/>
            <a:ext cx="8309400" cy="0"/>
          </a:xfrm>
          <a:prstGeom prst="straightConnector1">
            <a:avLst/>
          </a:prstGeom>
          <a:noFill/>
          <a:ln w="9525" cap="flat" cmpd="sng">
            <a:solidFill>
              <a:srgbClr val="9CDB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6DC13F-282B-BE38-430D-0DBF4D8360A3}"/>
              </a:ext>
            </a:extLst>
          </p:cNvPr>
          <p:cNvSpPr txBox="1"/>
          <p:nvPr/>
        </p:nvSpPr>
        <p:spPr>
          <a:xfrm>
            <a:off x="498329" y="1110546"/>
            <a:ext cx="797285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indent="0" algn="ctr" fontAlgn="auto">
              <a:buClrTx/>
              <a:buSzTx/>
              <a:buFontTx/>
              <a:buNone/>
              <a:tabLst/>
              <a:defRPr kumimoji="0" b="1" kern="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defRPr>
            </a:lvl1pPr>
          </a:lstStyle>
          <a:p>
            <a:r>
              <a:rPr lang="en-US" dirty="0"/>
              <a:t>Distributed Acoustic Sensing (DAS)  - </a:t>
            </a:r>
            <a:r>
              <a:rPr lang="en-US" b="0" i="1" dirty="0"/>
              <a:t>Fibre Optic Cables to deliver Intelligent Traffic Management (Pilot at KMTL)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39F58-1CBA-5304-1048-10ECB5BCB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47" y="1989483"/>
            <a:ext cx="2540093" cy="1451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7F1BC0-28AE-DCB8-8F31-B4CDB0070F71}"/>
              </a:ext>
            </a:extLst>
          </p:cNvPr>
          <p:cNvSpPr txBox="1"/>
          <p:nvPr/>
        </p:nvSpPr>
        <p:spPr>
          <a:xfrm>
            <a:off x="440920" y="1437326"/>
            <a:ext cx="9027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Perpetua" panose="02020502060401020303" pitchFamily="18" charset="0"/>
              </a:rPr>
              <a:t>Distributed Acoustic Sensing (DAS) is a technology that enables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Perpetua" panose="02020502060401020303" pitchFamily="18" charset="0"/>
              </a:rPr>
              <a:t>continuous, real-time measurements along the entire length of a new or existing, single mode fibre optic cable.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DDC4E-7DD8-2D45-4E52-F994F9F4F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87" y="1946384"/>
            <a:ext cx="2549898" cy="1250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6DDA5D-074F-83F9-8949-A109E3D06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352" y="1931355"/>
            <a:ext cx="3238335" cy="19102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A41703-67AB-9EF4-68B9-AB7EA0A544BB}"/>
              </a:ext>
            </a:extLst>
          </p:cNvPr>
          <p:cNvSpPr txBox="1"/>
          <p:nvPr/>
        </p:nvSpPr>
        <p:spPr>
          <a:xfrm>
            <a:off x="3157353" y="3875564"/>
            <a:ext cx="531383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i="0" u="none" strike="noStrike" baseline="0" dirty="0">
                <a:solidFill>
                  <a:srgbClr val="000000"/>
                </a:solidFill>
                <a:latin typeface="Perpetua" panose="02020502060401020303" pitchFamily="18" charset="0"/>
              </a:rPr>
              <a:t>Calibration Challenges - System is not able to detect smaller vehicles</a:t>
            </a:r>
            <a:r>
              <a:rPr lang="en-US" sz="1200" dirty="0">
                <a:solidFill>
                  <a:srgbClr val="000000"/>
                </a:solidFill>
                <a:latin typeface="Perpetua" panose="02020502060401020303" pitchFamily="18" charset="0"/>
              </a:rPr>
              <a:t>, 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Perpetua" panose="02020502060401020303" pitchFamily="18" charset="0"/>
              </a:rPr>
              <a:t>surrounding factors along NH and junction situations.</a:t>
            </a:r>
          </a:p>
          <a:p>
            <a:endParaRPr lang="en-US" sz="1200" dirty="0">
              <a:solidFill>
                <a:srgbClr val="000000"/>
              </a:solidFill>
              <a:latin typeface="Perpetua" panose="02020502060401020303" pitchFamily="18" charset="0"/>
            </a:endParaRPr>
          </a:p>
          <a:p>
            <a:r>
              <a:rPr lang="en-US" sz="1200" i="0" u="none" strike="noStrike" baseline="0" dirty="0">
                <a:solidFill>
                  <a:srgbClr val="000000"/>
                </a:solidFill>
                <a:latin typeface="Perpetua" panose="02020502060401020303" pitchFamily="18" charset="0"/>
              </a:rPr>
              <a:t>However, technology is best suitable for expressways</a:t>
            </a:r>
            <a:r>
              <a:rPr lang="en-US" sz="1200" dirty="0">
                <a:solidFill>
                  <a:srgbClr val="000000"/>
                </a:solidFill>
                <a:latin typeface="Perpetua" panose="02020502060401020303" pitchFamily="18" charset="0"/>
              </a:rPr>
              <a:t> which needs to be studied further.</a:t>
            </a:r>
            <a:endParaRPr lang="en-US" sz="1200" i="0" u="none" strike="noStrike" baseline="0" dirty="0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3109C3-48AF-0549-A8D7-B675C361CB27}"/>
              </a:ext>
            </a:extLst>
          </p:cNvPr>
          <p:cNvSpPr/>
          <p:nvPr/>
        </p:nvSpPr>
        <p:spPr>
          <a:xfrm>
            <a:off x="1246396" y="3796132"/>
            <a:ext cx="1105479" cy="364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27095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457200" y="482742"/>
            <a:ext cx="700278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Way Forward for journey towards SMART Highways</a:t>
            </a:r>
          </a:p>
        </p:txBody>
      </p:sp>
      <p:pic>
        <p:nvPicPr>
          <p:cNvPr id="78" name="Google Shape;78;p15" title="HIA Blue_New Logo_Only 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4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0" y="5102675"/>
            <a:ext cx="9144000" cy="62400"/>
          </a:xfrm>
          <a:prstGeom prst="rect">
            <a:avLst/>
          </a:prstGeom>
          <a:solidFill>
            <a:srgbClr val="04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4572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8199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82" name="Google Shape;82;p15"/>
          <p:cNvCxnSpPr/>
          <p:nvPr/>
        </p:nvCxnSpPr>
        <p:spPr>
          <a:xfrm>
            <a:off x="538925" y="1009725"/>
            <a:ext cx="8309400" cy="0"/>
          </a:xfrm>
          <a:prstGeom prst="straightConnector1">
            <a:avLst/>
          </a:prstGeom>
          <a:noFill/>
          <a:ln w="9525" cap="flat" cmpd="sng">
            <a:solidFill>
              <a:srgbClr val="9CDB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A001957-A07D-82E2-589F-EACE926558C5}"/>
              </a:ext>
            </a:extLst>
          </p:cNvPr>
          <p:cNvSpPr/>
          <p:nvPr/>
        </p:nvSpPr>
        <p:spPr bwMode="auto">
          <a:xfrm>
            <a:off x="538926" y="1094159"/>
            <a:ext cx="457027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b="1" dirty="0">
                <a:solidFill>
                  <a:prstClr val="black"/>
                </a:solidFill>
                <a:latin typeface="Perpetua" panose="02020502060401020303" pitchFamily="18" charset="0"/>
              </a:rPr>
              <a:t>Challenges </a:t>
            </a:r>
            <a:r>
              <a:rPr lang="en-US" b="1">
                <a:solidFill>
                  <a:prstClr val="black"/>
                </a:solidFill>
                <a:latin typeface="Perpetua" panose="02020502060401020303" pitchFamily="18" charset="0"/>
              </a:rPr>
              <a:t>and Suggestions</a:t>
            </a:r>
            <a:endParaRPr lang="en-IN" b="1" dirty="0">
              <a:solidFill>
                <a:prstClr val="black"/>
              </a:solidFill>
              <a:latin typeface="Perpetua" panose="02020502060401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ED096-1B68-BA8E-407F-25A9BE9F3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" y="1478988"/>
            <a:ext cx="8459705" cy="27433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47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l="26183" t="19387"/>
          <a:stretch/>
        </p:blipFill>
        <p:spPr>
          <a:xfrm>
            <a:off x="2808218" y="1270000"/>
            <a:ext cx="6350002" cy="39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 title="HIA White_New Logo_Only -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457200" y="4811972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457200" y="2374638"/>
            <a:ext cx="49041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Thank You.</a:t>
            </a:r>
            <a:endParaRPr sz="1900">
              <a:solidFill>
                <a:srgbClr val="FFFFF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48126A47-6F67-6364-070A-7F6FD1712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F23E6F67-E8E5-E2D4-BA52-5DFDA03B45E4}"/>
              </a:ext>
            </a:extLst>
          </p:cNvPr>
          <p:cNvSpPr txBox="1"/>
          <p:nvPr/>
        </p:nvSpPr>
        <p:spPr>
          <a:xfrm>
            <a:off x="457200" y="1300427"/>
            <a:ext cx="6501539" cy="22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r>
              <a:rPr lang="en-US" sz="13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SMART Highways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endParaRPr lang="en-US" sz="1300" b="1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r>
              <a:rPr lang="en-US" sz="13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AI &amp; ITS Technologies for Traffic Management, Highway O&amp;M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endParaRPr lang="en-US" sz="1300" b="1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r>
              <a:rPr lang="en-US" sz="13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Challenges and Way Forward</a:t>
            </a:r>
            <a:endParaRPr sz="1300" b="1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5" name="Google Shape;65;p14" title="HIA Blue_New Logo_Only -01.png">
            <a:extLst>
              <a:ext uri="{FF2B5EF4-FFF2-40B4-BE49-F238E27FC236}">
                <a16:creationId xmlns:a16="http://schemas.microsoft.com/office/drawing/2014/main" id="{ECAFE515-E33B-BC2D-7FA4-C2F810E176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4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>
            <a:extLst>
              <a:ext uri="{FF2B5EF4-FFF2-40B4-BE49-F238E27FC236}">
                <a16:creationId xmlns:a16="http://schemas.microsoft.com/office/drawing/2014/main" id="{F0728165-C537-3250-F2ED-D5C221112AF7}"/>
              </a:ext>
            </a:extLst>
          </p:cNvPr>
          <p:cNvSpPr/>
          <p:nvPr/>
        </p:nvSpPr>
        <p:spPr>
          <a:xfrm>
            <a:off x="0" y="5102675"/>
            <a:ext cx="9144000" cy="62400"/>
          </a:xfrm>
          <a:prstGeom prst="rect">
            <a:avLst/>
          </a:prstGeom>
          <a:solidFill>
            <a:srgbClr val="04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D02C5E72-9059-4BFC-57F9-26E2F81C7A08}"/>
              </a:ext>
            </a:extLst>
          </p:cNvPr>
          <p:cNvSpPr txBox="1"/>
          <p:nvPr/>
        </p:nvSpPr>
        <p:spPr>
          <a:xfrm>
            <a:off x="4572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9A0DC855-F021-68AD-224C-54C0E38F6D43}"/>
              </a:ext>
            </a:extLst>
          </p:cNvPr>
          <p:cNvSpPr txBox="1"/>
          <p:nvPr/>
        </p:nvSpPr>
        <p:spPr>
          <a:xfrm>
            <a:off x="68199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C27C7BE2-5A60-3306-AD1C-A00B7A170119}"/>
              </a:ext>
            </a:extLst>
          </p:cNvPr>
          <p:cNvSpPr txBox="1"/>
          <p:nvPr/>
        </p:nvSpPr>
        <p:spPr>
          <a:xfrm>
            <a:off x="457200" y="482742"/>
            <a:ext cx="478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Agenda</a:t>
            </a:r>
            <a:endParaRPr sz="2000" b="1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72" name="Google Shape;72;p14">
            <a:extLst>
              <a:ext uri="{FF2B5EF4-FFF2-40B4-BE49-F238E27FC236}">
                <a16:creationId xmlns:a16="http://schemas.microsoft.com/office/drawing/2014/main" id="{A5D662AB-D82A-74F2-6630-6AF90597A287}"/>
              </a:ext>
            </a:extLst>
          </p:cNvPr>
          <p:cNvCxnSpPr/>
          <p:nvPr/>
        </p:nvCxnSpPr>
        <p:spPr>
          <a:xfrm>
            <a:off x="538925" y="1009725"/>
            <a:ext cx="8309400" cy="0"/>
          </a:xfrm>
          <a:prstGeom prst="straightConnector1">
            <a:avLst/>
          </a:prstGeom>
          <a:noFill/>
          <a:ln w="9525" cap="flat" cmpd="sng">
            <a:solidFill>
              <a:srgbClr val="9CDBE5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949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HIA Blue_New Logo_Only 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4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5102675"/>
            <a:ext cx="9144000" cy="62400"/>
          </a:xfrm>
          <a:prstGeom prst="rect">
            <a:avLst/>
          </a:prstGeom>
          <a:solidFill>
            <a:srgbClr val="04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4572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8199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57200" y="482742"/>
            <a:ext cx="478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What is SMART Highway??</a:t>
            </a:r>
          </a:p>
        </p:txBody>
      </p:sp>
      <p:cxnSp>
        <p:nvCxnSpPr>
          <p:cNvPr id="72" name="Google Shape;72;p14"/>
          <p:cNvCxnSpPr/>
          <p:nvPr/>
        </p:nvCxnSpPr>
        <p:spPr>
          <a:xfrm>
            <a:off x="538925" y="1009725"/>
            <a:ext cx="8309400" cy="0"/>
          </a:xfrm>
          <a:prstGeom prst="straightConnector1">
            <a:avLst/>
          </a:prstGeom>
          <a:noFill/>
          <a:ln w="9525" cap="flat" cmpd="sng">
            <a:solidFill>
              <a:srgbClr val="9CDBE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1F1B782-42D0-710E-C99B-D17FBED1D6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52" r="26383"/>
          <a:stretch>
            <a:fillRect/>
          </a:stretch>
        </p:blipFill>
        <p:spPr>
          <a:xfrm>
            <a:off x="-65272" y="1138208"/>
            <a:ext cx="3254744" cy="37032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3A7B48-9742-2ABC-F7C9-3B7E97FA7B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924"/>
          <a:stretch>
            <a:fillRect/>
          </a:stretch>
        </p:blipFill>
        <p:spPr>
          <a:xfrm>
            <a:off x="3481957" y="1546860"/>
            <a:ext cx="5366368" cy="27535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A5ECA5-E6CB-7D67-804D-5C1823317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688" y="1134346"/>
            <a:ext cx="2275065" cy="268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DD33C5D4-60C0-6B0E-89C7-F00126EA0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HIA Blue_New Logo_Only -01.png">
            <a:extLst>
              <a:ext uri="{FF2B5EF4-FFF2-40B4-BE49-F238E27FC236}">
                <a16:creationId xmlns:a16="http://schemas.microsoft.com/office/drawing/2014/main" id="{909D4F0B-7D36-9361-69F0-3FFAF5C9F1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4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>
            <a:extLst>
              <a:ext uri="{FF2B5EF4-FFF2-40B4-BE49-F238E27FC236}">
                <a16:creationId xmlns:a16="http://schemas.microsoft.com/office/drawing/2014/main" id="{B5EE5582-4608-5855-C7C4-70508D5D39B6}"/>
              </a:ext>
            </a:extLst>
          </p:cNvPr>
          <p:cNvSpPr/>
          <p:nvPr/>
        </p:nvSpPr>
        <p:spPr>
          <a:xfrm>
            <a:off x="0" y="5102675"/>
            <a:ext cx="9144000" cy="62400"/>
          </a:xfrm>
          <a:prstGeom prst="rect">
            <a:avLst/>
          </a:prstGeom>
          <a:solidFill>
            <a:srgbClr val="04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B0EBEAD9-F472-50CA-F607-55073E051E63}"/>
              </a:ext>
            </a:extLst>
          </p:cNvPr>
          <p:cNvSpPr txBox="1"/>
          <p:nvPr/>
        </p:nvSpPr>
        <p:spPr>
          <a:xfrm>
            <a:off x="4572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3284612E-37C9-C61F-06FB-E774A5485B15}"/>
              </a:ext>
            </a:extLst>
          </p:cNvPr>
          <p:cNvSpPr txBox="1"/>
          <p:nvPr/>
        </p:nvSpPr>
        <p:spPr>
          <a:xfrm>
            <a:off x="68199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8B978653-B29C-9FAA-8DE3-C1EC8F25BDC8}"/>
              </a:ext>
            </a:extLst>
          </p:cNvPr>
          <p:cNvSpPr txBox="1"/>
          <p:nvPr/>
        </p:nvSpPr>
        <p:spPr>
          <a:xfrm>
            <a:off x="457200" y="482742"/>
            <a:ext cx="478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Components of SMART Highways</a:t>
            </a:r>
            <a:endParaRPr sz="2000" b="1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72" name="Google Shape;72;p14">
            <a:extLst>
              <a:ext uri="{FF2B5EF4-FFF2-40B4-BE49-F238E27FC236}">
                <a16:creationId xmlns:a16="http://schemas.microsoft.com/office/drawing/2014/main" id="{93848C3B-7EE4-C8DE-BD01-16FB5C106FB4}"/>
              </a:ext>
            </a:extLst>
          </p:cNvPr>
          <p:cNvCxnSpPr/>
          <p:nvPr/>
        </p:nvCxnSpPr>
        <p:spPr>
          <a:xfrm>
            <a:off x="538925" y="1009725"/>
            <a:ext cx="8309400" cy="0"/>
          </a:xfrm>
          <a:prstGeom prst="straightConnector1">
            <a:avLst/>
          </a:prstGeom>
          <a:noFill/>
          <a:ln w="9525" cap="flat" cmpd="sng">
            <a:solidFill>
              <a:srgbClr val="9CDB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74F9A3B1-A641-5B35-1931-16D1717014DB}"/>
              </a:ext>
            </a:extLst>
          </p:cNvPr>
          <p:cNvSpPr txBox="1"/>
          <p:nvPr/>
        </p:nvSpPr>
        <p:spPr>
          <a:xfrm>
            <a:off x="457200" y="2166436"/>
            <a:ext cx="4343400" cy="25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1150">
              <a:buClr>
                <a:srgbClr val="044475"/>
              </a:buClr>
              <a:buSzPts val="1300"/>
              <a:buFont typeface="DM Sans"/>
              <a:buChar char="●"/>
            </a:pPr>
            <a:r>
              <a:rPr lang="en-US" sz="1200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IoT Sensors and Networking - </a:t>
            </a:r>
            <a:r>
              <a:rPr lang="en-US" sz="1200" i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V2X Communication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endParaRPr lang="en-US" sz="1200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r>
              <a:rPr lang="en-US" sz="1200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AI and Data Analytics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endParaRPr lang="en-US" sz="1200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r>
              <a:rPr lang="en-US" sz="1200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Smart Signages and Signals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endParaRPr lang="en-US" sz="1200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r>
              <a:rPr lang="en-US" sz="1200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Smart Design, Construction &amp; Predictive Maintenance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endParaRPr lang="en-US" sz="1200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indent="-311150">
              <a:buClr>
                <a:srgbClr val="044475"/>
              </a:buClr>
              <a:buSzPts val="1300"/>
              <a:buFont typeface="DM Sans"/>
              <a:buChar char="●"/>
            </a:pPr>
            <a:r>
              <a:rPr lang="en-US" sz="1200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Innovative Materials, Energy and Lighting Solutions -  </a:t>
            </a:r>
            <a:r>
              <a:rPr lang="en-US" sz="1200" i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Sustainable Infrastructure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44475"/>
              </a:buClr>
              <a:buSzPts val="1300"/>
              <a:buFont typeface="DM Sans"/>
              <a:buChar char="●"/>
            </a:pPr>
            <a:endParaRPr sz="1200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61551-AB86-AFBB-8BAB-64B0BC3AB6CE}"/>
              </a:ext>
            </a:extLst>
          </p:cNvPr>
          <p:cNvSpPr txBox="1"/>
          <p:nvPr/>
        </p:nvSpPr>
        <p:spPr>
          <a:xfrm>
            <a:off x="538925" y="1035034"/>
            <a:ext cx="6280976" cy="60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300">
                <a:solidFill>
                  <a:srgbClr val="044475"/>
                </a:solidFill>
                <a:latin typeface="DM Sans"/>
                <a:ea typeface="DM Sans"/>
                <a:cs typeface="DM Sans"/>
              </a:defRPr>
            </a:lvl1pPr>
          </a:lstStyle>
          <a:p>
            <a:r>
              <a:rPr lang="en-US" dirty="0"/>
              <a:t>Smart highways represent the future of transportation, integrating advanced electronic technologies to optimize road usage, enhance safety, and improve traffic management.”</a:t>
            </a:r>
          </a:p>
        </p:txBody>
      </p:sp>
      <p:sp>
        <p:nvSpPr>
          <p:cNvPr id="5" name="Google Shape;104;p16">
            <a:extLst>
              <a:ext uri="{FF2B5EF4-FFF2-40B4-BE49-F238E27FC236}">
                <a16:creationId xmlns:a16="http://schemas.microsoft.com/office/drawing/2014/main" id="{7095D899-D6EB-FE5A-E6EE-F1C36966CF41}"/>
              </a:ext>
            </a:extLst>
          </p:cNvPr>
          <p:cNvSpPr txBox="1"/>
          <p:nvPr/>
        </p:nvSpPr>
        <p:spPr>
          <a:xfrm>
            <a:off x="538925" y="1773495"/>
            <a:ext cx="781812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44475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SMART ROADS – </a:t>
            </a:r>
            <a:r>
              <a:rPr lang="en" i="1" dirty="0">
                <a:solidFill>
                  <a:srgbClr val="044475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The Roads Think and Communicate</a:t>
            </a:r>
            <a:endParaRPr i="1" dirty="0">
              <a:solidFill>
                <a:srgbClr val="044475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34762B2-E5EC-EAD5-AFE1-508E39203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083920"/>
              </p:ext>
            </p:extLst>
          </p:nvPr>
        </p:nvGraphicFramePr>
        <p:xfrm>
          <a:off x="4968240" y="1300427"/>
          <a:ext cx="4617720" cy="360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444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E68E76FE-C5A9-9B70-0541-131677C91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HIA Blue_New Logo_Only -01.png">
            <a:extLst>
              <a:ext uri="{FF2B5EF4-FFF2-40B4-BE49-F238E27FC236}">
                <a16:creationId xmlns:a16="http://schemas.microsoft.com/office/drawing/2014/main" id="{5EAE1AF4-4409-B9D9-72D3-9C9F19708E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4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>
            <a:extLst>
              <a:ext uri="{FF2B5EF4-FFF2-40B4-BE49-F238E27FC236}">
                <a16:creationId xmlns:a16="http://schemas.microsoft.com/office/drawing/2014/main" id="{F9FCA36D-58AF-4863-CE22-D1EAA5B3E2F6}"/>
              </a:ext>
            </a:extLst>
          </p:cNvPr>
          <p:cNvSpPr/>
          <p:nvPr/>
        </p:nvSpPr>
        <p:spPr>
          <a:xfrm>
            <a:off x="0" y="5102675"/>
            <a:ext cx="9144000" cy="62400"/>
          </a:xfrm>
          <a:prstGeom prst="rect">
            <a:avLst/>
          </a:prstGeom>
          <a:solidFill>
            <a:srgbClr val="04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4A8753C7-5DDE-DDFA-F183-01310CB2D867}"/>
              </a:ext>
            </a:extLst>
          </p:cNvPr>
          <p:cNvSpPr txBox="1"/>
          <p:nvPr/>
        </p:nvSpPr>
        <p:spPr>
          <a:xfrm>
            <a:off x="4572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B02B4B2B-9376-E042-3D83-EF55F37CBC17}"/>
              </a:ext>
            </a:extLst>
          </p:cNvPr>
          <p:cNvSpPr txBox="1"/>
          <p:nvPr/>
        </p:nvSpPr>
        <p:spPr>
          <a:xfrm>
            <a:off x="68199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5B656050-4C58-7E39-0260-D98B43ACC6AC}"/>
              </a:ext>
            </a:extLst>
          </p:cNvPr>
          <p:cNvSpPr txBox="1"/>
          <p:nvPr/>
        </p:nvSpPr>
        <p:spPr>
          <a:xfrm>
            <a:off x="457200" y="482742"/>
            <a:ext cx="478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V2X Technologies</a:t>
            </a:r>
            <a:endParaRPr sz="2000" b="1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72" name="Google Shape;72;p14">
            <a:extLst>
              <a:ext uri="{FF2B5EF4-FFF2-40B4-BE49-F238E27FC236}">
                <a16:creationId xmlns:a16="http://schemas.microsoft.com/office/drawing/2014/main" id="{02679FE9-6F04-7D6E-472C-664D30D66CC6}"/>
              </a:ext>
            </a:extLst>
          </p:cNvPr>
          <p:cNvCxnSpPr/>
          <p:nvPr/>
        </p:nvCxnSpPr>
        <p:spPr>
          <a:xfrm>
            <a:off x="538925" y="1009725"/>
            <a:ext cx="8309400" cy="0"/>
          </a:xfrm>
          <a:prstGeom prst="straightConnector1">
            <a:avLst/>
          </a:prstGeom>
          <a:noFill/>
          <a:ln w="9525" cap="flat" cmpd="sng">
            <a:solidFill>
              <a:srgbClr val="9CDB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45FFA74-6FB9-B698-8F0F-1BB693AADE89}"/>
              </a:ext>
            </a:extLst>
          </p:cNvPr>
          <p:cNvSpPr txBox="1"/>
          <p:nvPr/>
        </p:nvSpPr>
        <p:spPr>
          <a:xfrm>
            <a:off x="498329" y="1110546"/>
            <a:ext cx="418797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indent="0" algn="ctr" fontAlgn="auto">
              <a:buClrTx/>
              <a:buSzTx/>
              <a:buFontTx/>
              <a:buNone/>
              <a:tabLst/>
              <a:defRPr kumimoji="0" b="1" kern="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defRPr>
            </a:lvl1pPr>
          </a:lstStyle>
          <a:p>
            <a:pPr algn="l"/>
            <a:r>
              <a:rPr lang="en-US" dirty="0"/>
              <a:t>C-ITS: Cooperative Intelligent Transport Systems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F561A2-11C3-700B-2AB8-EF9A3C7F5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29" y="1540052"/>
            <a:ext cx="4378728" cy="3154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278992-804F-8B03-7875-54C26F3F898F}"/>
              </a:ext>
            </a:extLst>
          </p:cNvPr>
          <p:cNvSpPr txBox="1"/>
          <p:nvPr/>
        </p:nvSpPr>
        <p:spPr>
          <a:xfrm>
            <a:off x="4761572" y="3880107"/>
            <a:ext cx="409902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Perpetua" panose="02020502060401020303" pitchFamily="18" charset="0"/>
              </a:rPr>
              <a:t>I2V Technology –</a:t>
            </a:r>
          </a:p>
          <a:p>
            <a:r>
              <a:rPr lang="en-US" sz="1200" i="1" dirty="0">
                <a:solidFill>
                  <a:srgbClr val="000000"/>
                </a:solidFill>
                <a:latin typeface="Perpetua" panose="02020502060401020303" pitchFamily="18" charset="0"/>
              </a:rPr>
              <a:t>Infrastructure to Vehicle Communication leading to improved information and behaviour control opportunity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6B6160-AB6A-823C-2CD5-6AB3C7B615C1}"/>
              </a:ext>
            </a:extLst>
          </p:cNvPr>
          <p:cNvSpPr txBox="1"/>
          <p:nvPr/>
        </p:nvSpPr>
        <p:spPr>
          <a:xfrm>
            <a:off x="4776472" y="1110546"/>
            <a:ext cx="418797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indent="0" algn="ctr" fontAlgn="auto">
              <a:buClrTx/>
              <a:buSzTx/>
              <a:buFontTx/>
              <a:buNone/>
              <a:tabLst/>
              <a:defRPr kumimoji="0" b="1" kern="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defRPr>
            </a:lvl1pPr>
          </a:lstStyle>
          <a:p>
            <a:pPr algn="l"/>
            <a:r>
              <a:rPr lang="en-US" dirty="0"/>
              <a:t>V2X Technology Pilot Testing at NDEPL Project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CB72E-7CA7-0345-3028-4DCECB251E1D}"/>
              </a:ext>
            </a:extLst>
          </p:cNvPr>
          <p:cNvSpPr/>
          <p:nvPr/>
        </p:nvSpPr>
        <p:spPr>
          <a:xfrm>
            <a:off x="5858358" y="2713850"/>
            <a:ext cx="2154265" cy="364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7962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2A98789B-3064-7AEA-4B98-56D24DB1E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HIA Blue_New Logo_Only -01.png">
            <a:extLst>
              <a:ext uri="{FF2B5EF4-FFF2-40B4-BE49-F238E27FC236}">
                <a16:creationId xmlns:a16="http://schemas.microsoft.com/office/drawing/2014/main" id="{1052CB66-0D56-694E-6A6D-E01EE35E57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4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>
            <a:extLst>
              <a:ext uri="{FF2B5EF4-FFF2-40B4-BE49-F238E27FC236}">
                <a16:creationId xmlns:a16="http://schemas.microsoft.com/office/drawing/2014/main" id="{06E03457-396B-7814-6FB1-6F83CD034151}"/>
              </a:ext>
            </a:extLst>
          </p:cNvPr>
          <p:cNvSpPr/>
          <p:nvPr/>
        </p:nvSpPr>
        <p:spPr>
          <a:xfrm>
            <a:off x="0" y="5102675"/>
            <a:ext cx="9144000" cy="62400"/>
          </a:xfrm>
          <a:prstGeom prst="rect">
            <a:avLst/>
          </a:prstGeom>
          <a:solidFill>
            <a:srgbClr val="04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2D811C3E-15F7-DE91-304C-0A3A5EC080AA}"/>
              </a:ext>
            </a:extLst>
          </p:cNvPr>
          <p:cNvSpPr txBox="1"/>
          <p:nvPr/>
        </p:nvSpPr>
        <p:spPr>
          <a:xfrm>
            <a:off x="4572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A135F4A7-3E8F-132D-26A2-77EE19027589}"/>
              </a:ext>
            </a:extLst>
          </p:cNvPr>
          <p:cNvSpPr txBox="1"/>
          <p:nvPr/>
        </p:nvSpPr>
        <p:spPr>
          <a:xfrm>
            <a:off x="68199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C152B2B4-BBED-1563-C875-0D361BD02E6B}"/>
              </a:ext>
            </a:extLst>
          </p:cNvPr>
          <p:cNvSpPr txBox="1"/>
          <p:nvPr/>
        </p:nvSpPr>
        <p:spPr>
          <a:xfrm>
            <a:off x="457200" y="482742"/>
            <a:ext cx="602742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SMART O&amp;M of Highways</a:t>
            </a:r>
          </a:p>
        </p:txBody>
      </p:sp>
      <p:cxnSp>
        <p:nvCxnSpPr>
          <p:cNvPr id="72" name="Google Shape;72;p14">
            <a:extLst>
              <a:ext uri="{FF2B5EF4-FFF2-40B4-BE49-F238E27FC236}">
                <a16:creationId xmlns:a16="http://schemas.microsoft.com/office/drawing/2014/main" id="{2496B382-3050-86EF-0810-519E802AEFB8}"/>
              </a:ext>
            </a:extLst>
          </p:cNvPr>
          <p:cNvCxnSpPr/>
          <p:nvPr/>
        </p:nvCxnSpPr>
        <p:spPr>
          <a:xfrm>
            <a:off x="538925" y="1009725"/>
            <a:ext cx="8309400" cy="0"/>
          </a:xfrm>
          <a:prstGeom prst="straightConnector1">
            <a:avLst/>
          </a:prstGeom>
          <a:noFill/>
          <a:ln w="9525" cap="flat" cmpd="sng">
            <a:solidFill>
              <a:srgbClr val="9CDB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CAB94B3-9CC1-662F-0FA2-65FF4621F471}"/>
              </a:ext>
            </a:extLst>
          </p:cNvPr>
          <p:cNvSpPr txBox="1"/>
          <p:nvPr/>
        </p:nvSpPr>
        <p:spPr>
          <a:xfrm>
            <a:off x="348657" y="1145721"/>
            <a:ext cx="4028932" cy="254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defRPr>
            </a:lvl1pPr>
          </a:lstStyle>
          <a:p>
            <a:r>
              <a:rPr lang="en-US" sz="1400" dirty="0"/>
              <a:t>VTS and Driver Monitoring System in RPV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A26D0F-1A42-1E84-7BA1-5A969FEE1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381" y="1409479"/>
            <a:ext cx="3766061" cy="34746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92CF9A-CF0D-561B-CF58-C6D73286D951}"/>
              </a:ext>
            </a:extLst>
          </p:cNvPr>
          <p:cNvSpPr txBox="1"/>
          <p:nvPr/>
        </p:nvSpPr>
        <p:spPr>
          <a:xfrm>
            <a:off x="4635381" y="1145721"/>
            <a:ext cx="4028932" cy="254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defRPr>
            </a:lvl1pPr>
          </a:lstStyle>
          <a:p>
            <a:r>
              <a:rPr lang="en-US" sz="1400" dirty="0"/>
              <a:t>Technology at Work Zone Monitoring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BA56BA-B2AA-92D7-9A87-AC32CBB2C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18" y="1481554"/>
            <a:ext cx="4090771" cy="27434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A097256-0E06-008F-0B6A-63ABE209482D}"/>
              </a:ext>
            </a:extLst>
          </p:cNvPr>
          <p:cNvSpPr/>
          <p:nvPr/>
        </p:nvSpPr>
        <p:spPr>
          <a:xfrm>
            <a:off x="1255070" y="2546640"/>
            <a:ext cx="2154265" cy="364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1933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73D2AEB8-D13A-D8A4-1C55-A3FBF89C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HIA Blue_New Logo_Only -01.png">
            <a:extLst>
              <a:ext uri="{FF2B5EF4-FFF2-40B4-BE49-F238E27FC236}">
                <a16:creationId xmlns:a16="http://schemas.microsoft.com/office/drawing/2014/main" id="{7273FAD0-7E37-DFEF-6BDA-6CB7478A99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4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>
            <a:extLst>
              <a:ext uri="{FF2B5EF4-FFF2-40B4-BE49-F238E27FC236}">
                <a16:creationId xmlns:a16="http://schemas.microsoft.com/office/drawing/2014/main" id="{C5442B1E-B244-192A-64D0-7F9355FB7A59}"/>
              </a:ext>
            </a:extLst>
          </p:cNvPr>
          <p:cNvSpPr/>
          <p:nvPr/>
        </p:nvSpPr>
        <p:spPr>
          <a:xfrm>
            <a:off x="0" y="5102675"/>
            <a:ext cx="9144000" cy="62400"/>
          </a:xfrm>
          <a:prstGeom prst="rect">
            <a:avLst/>
          </a:prstGeom>
          <a:solidFill>
            <a:srgbClr val="04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7EAC9EB7-BD78-6601-3B68-E0BCF1EB7EA9}"/>
              </a:ext>
            </a:extLst>
          </p:cNvPr>
          <p:cNvSpPr txBox="1"/>
          <p:nvPr/>
        </p:nvSpPr>
        <p:spPr>
          <a:xfrm>
            <a:off x="4572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9405069C-091A-0391-0CF8-6A9D1689A533}"/>
              </a:ext>
            </a:extLst>
          </p:cNvPr>
          <p:cNvSpPr txBox="1"/>
          <p:nvPr/>
        </p:nvSpPr>
        <p:spPr>
          <a:xfrm>
            <a:off x="68199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1BAE9596-F2AF-DD05-E4F8-52DBAAEE2C5D}"/>
              </a:ext>
            </a:extLst>
          </p:cNvPr>
          <p:cNvSpPr txBox="1"/>
          <p:nvPr/>
        </p:nvSpPr>
        <p:spPr>
          <a:xfrm>
            <a:off x="457200" y="482742"/>
            <a:ext cx="478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ITS @ Cube Highways Technologies</a:t>
            </a:r>
          </a:p>
        </p:txBody>
      </p:sp>
      <p:cxnSp>
        <p:nvCxnSpPr>
          <p:cNvPr id="72" name="Google Shape;72;p14">
            <a:extLst>
              <a:ext uri="{FF2B5EF4-FFF2-40B4-BE49-F238E27FC236}">
                <a16:creationId xmlns:a16="http://schemas.microsoft.com/office/drawing/2014/main" id="{EBA5CB67-1DD6-1C2C-5792-8AD4414CBDE0}"/>
              </a:ext>
            </a:extLst>
          </p:cNvPr>
          <p:cNvCxnSpPr/>
          <p:nvPr/>
        </p:nvCxnSpPr>
        <p:spPr>
          <a:xfrm>
            <a:off x="538925" y="1009725"/>
            <a:ext cx="8309400" cy="0"/>
          </a:xfrm>
          <a:prstGeom prst="straightConnector1">
            <a:avLst/>
          </a:prstGeom>
          <a:noFill/>
          <a:ln w="9525" cap="flat" cmpd="sng">
            <a:solidFill>
              <a:srgbClr val="9CDBE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77153DD-211E-2F71-9C71-14A590F0D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25" y="1078825"/>
            <a:ext cx="3690454" cy="37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F9E496D2-9885-A2A9-F05E-327BF3B8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725D8DA-BC86-B2D9-A3D3-629C6C3C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2" y="1834402"/>
            <a:ext cx="3151905" cy="1170533"/>
          </a:xfrm>
          <a:prstGeom prst="rect">
            <a:avLst/>
          </a:prstGeom>
        </p:spPr>
      </p:pic>
      <p:pic>
        <p:nvPicPr>
          <p:cNvPr id="65" name="Google Shape;65;p14" title="HIA Blue_New Logo_Only -01.png">
            <a:extLst>
              <a:ext uri="{FF2B5EF4-FFF2-40B4-BE49-F238E27FC236}">
                <a16:creationId xmlns:a16="http://schemas.microsoft.com/office/drawing/2014/main" id="{892FED34-6898-8042-3898-98B31A5BB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4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>
            <a:extLst>
              <a:ext uri="{FF2B5EF4-FFF2-40B4-BE49-F238E27FC236}">
                <a16:creationId xmlns:a16="http://schemas.microsoft.com/office/drawing/2014/main" id="{0739753C-6C8C-E69F-0CA8-7D6D3113306E}"/>
              </a:ext>
            </a:extLst>
          </p:cNvPr>
          <p:cNvSpPr/>
          <p:nvPr/>
        </p:nvSpPr>
        <p:spPr>
          <a:xfrm>
            <a:off x="0" y="5102675"/>
            <a:ext cx="9144000" cy="62400"/>
          </a:xfrm>
          <a:prstGeom prst="rect">
            <a:avLst/>
          </a:prstGeom>
          <a:solidFill>
            <a:srgbClr val="04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BCE36CED-FAF8-0ADF-5151-D08EC0596616}"/>
              </a:ext>
            </a:extLst>
          </p:cNvPr>
          <p:cNvSpPr txBox="1"/>
          <p:nvPr/>
        </p:nvSpPr>
        <p:spPr>
          <a:xfrm>
            <a:off x="4572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E51906B4-E27E-D1FC-FDAA-9FB57C252057}"/>
              </a:ext>
            </a:extLst>
          </p:cNvPr>
          <p:cNvSpPr txBox="1"/>
          <p:nvPr/>
        </p:nvSpPr>
        <p:spPr>
          <a:xfrm>
            <a:off x="68199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F7B955A4-2006-199F-A647-5F85E410A99B}"/>
              </a:ext>
            </a:extLst>
          </p:cNvPr>
          <p:cNvSpPr txBox="1"/>
          <p:nvPr/>
        </p:nvSpPr>
        <p:spPr>
          <a:xfrm>
            <a:off x="457200" y="482742"/>
            <a:ext cx="478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ITS @ Cube Highways Technologies</a:t>
            </a:r>
          </a:p>
        </p:txBody>
      </p:sp>
      <p:cxnSp>
        <p:nvCxnSpPr>
          <p:cNvPr id="72" name="Google Shape;72;p14">
            <a:extLst>
              <a:ext uri="{FF2B5EF4-FFF2-40B4-BE49-F238E27FC236}">
                <a16:creationId xmlns:a16="http://schemas.microsoft.com/office/drawing/2014/main" id="{6207F30E-A738-6FEC-7820-3EF4992FF2BF}"/>
              </a:ext>
            </a:extLst>
          </p:cNvPr>
          <p:cNvCxnSpPr/>
          <p:nvPr/>
        </p:nvCxnSpPr>
        <p:spPr>
          <a:xfrm>
            <a:off x="538925" y="1009725"/>
            <a:ext cx="8309400" cy="0"/>
          </a:xfrm>
          <a:prstGeom prst="straightConnector1">
            <a:avLst/>
          </a:prstGeom>
          <a:noFill/>
          <a:ln w="9525" cap="flat" cmpd="sng">
            <a:solidFill>
              <a:srgbClr val="9CDB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29D108E-8692-2083-A4B5-12D9438856F4}"/>
              </a:ext>
            </a:extLst>
          </p:cNvPr>
          <p:cNvSpPr txBox="1"/>
          <p:nvPr/>
        </p:nvSpPr>
        <p:spPr>
          <a:xfrm>
            <a:off x="498329" y="1110546"/>
            <a:ext cx="797285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indent="0" algn="ctr" fontAlgn="auto">
              <a:buClrTx/>
              <a:buSzTx/>
              <a:buFontTx/>
              <a:buNone/>
              <a:tabLst/>
              <a:defRPr kumimoji="0" b="1" kern="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defRPr>
            </a:lvl1pPr>
          </a:lstStyle>
          <a:p>
            <a:pPr algn="l"/>
            <a:r>
              <a:rPr lang="en-US" dirty="0"/>
              <a:t>AI-Vision based Tools Developed and successfully implemented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87D5A-F96C-10C1-E85C-B0DA1C23C2A5}"/>
              </a:ext>
            </a:extLst>
          </p:cNvPr>
          <p:cNvSpPr txBox="1"/>
          <p:nvPr/>
        </p:nvSpPr>
        <p:spPr>
          <a:xfrm>
            <a:off x="489052" y="1486661"/>
            <a:ext cx="2854203" cy="307777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  <a:ea typeface="STKaiti"/>
                <a:cs typeface="+mn-cs"/>
              </a:rPr>
              <a:t>Incident Detection and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7FD94F-83C3-4FDC-9588-4BC305C9CA9C}"/>
              </a:ext>
            </a:extLst>
          </p:cNvPr>
          <p:cNvSpPr txBox="1"/>
          <p:nvPr/>
        </p:nvSpPr>
        <p:spPr>
          <a:xfrm>
            <a:off x="4674844" y="1486661"/>
            <a:ext cx="2898532" cy="307777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  <a:ea typeface="STKaiti"/>
                <a:cs typeface="+mn-cs"/>
              </a:rPr>
              <a:t>Traffic Counting and Classification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8B77E-01C4-9D71-FD27-70A6B6F78E15}"/>
              </a:ext>
            </a:extLst>
          </p:cNvPr>
          <p:cNvSpPr txBox="1"/>
          <p:nvPr/>
        </p:nvSpPr>
        <p:spPr>
          <a:xfrm>
            <a:off x="457200" y="3087453"/>
            <a:ext cx="2854204" cy="52322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  <a:ea typeface="STKaiti"/>
                <a:cs typeface="+mn-cs"/>
              </a:rPr>
              <a:t>Highway Condition Assessment and Structural Health Monitoring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7E66F-FF82-6AA7-DCD3-9A2DB76D2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819" y="1836772"/>
            <a:ext cx="3048264" cy="1420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AE8EE-6AA9-53B5-AC22-2B5BB51C6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1" y="3359835"/>
            <a:ext cx="3048264" cy="14936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A77133-79BD-D974-99D9-EB6AB9153CE9}"/>
              </a:ext>
            </a:extLst>
          </p:cNvPr>
          <p:cNvSpPr/>
          <p:nvPr/>
        </p:nvSpPr>
        <p:spPr>
          <a:xfrm>
            <a:off x="5160934" y="2997272"/>
            <a:ext cx="2154265" cy="364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A9AA23-9A98-320D-80F1-0A04FBA73DEF}"/>
              </a:ext>
            </a:extLst>
          </p:cNvPr>
          <p:cNvSpPr/>
          <p:nvPr/>
        </p:nvSpPr>
        <p:spPr>
          <a:xfrm>
            <a:off x="998516" y="2577893"/>
            <a:ext cx="2154265" cy="364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A5D8E7-34A0-E7E6-2B97-E3170EC10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67" y="3712683"/>
            <a:ext cx="4054191" cy="11705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51D7D87-A62E-018C-D9DB-26409ADEE442}"/>
              </a:ext>
            </a:extLst>
          </p:cNvPr>
          <p:cNvSpPr/>
          <p:nvPr/>
        </p:nvSpPr>
        <p:spPr>
          <a:xfrm>
            <a:off x="1310511" y="4446631"/>
            <a:ext cx="2154265" cy="364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27402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E4510DD2-23BC-32B3-A2A8-6A0197DAF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HIA Blue_New Logo_Only -01.png">
            <a:extLst>
              <a:ext uri="{FF2B5EF4-FFF2-40B4-BE49-F238E27FC236}">
                <a16:creationId xmlns:a16="http://schemas.microsoft.com/office/drawing/2014/main" id="{A560933F-EAA2-FDB2-D550-ACE6C474AF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442" y="152425"/>
            <a:ext cx="1126001" cy="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>
            <a:extLst>
              <a:ext uri="{FF2B5EF4-FFF2-40B4-BE49-F238E27FC236}">
                <a16:creationId xmlns:a16="http://schemas.microsoft.com/office/drawing/2014/main" id="{D9C65315-4570-E8AB-77BD-DDDB8193C6F1}"/>
              </a:ext>
            </a:extLst>
          </p:cNvPr>
          <p:cNvSpPr/>
          <p:nvPr/>
        </p:nvSpPr>
        <p:spPr>
          <a:xfrm>
            <a:off x="0" y="5102675"/>
            <a:ext cx="9144000" cy="62400"/>
          </a:xfrm>
          <a:prstGeom prst="rect">
            <a:avLst/>
          </a:prstGeom>
          <a:solidFill>
            <a:srgbClr val="04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A95B4962-AA17-C3BD-EF0A-57C49C0FA837}"/>
              </a:ext>
            </a:extLst>
          </p:cNvPr>
          <p:cNvSpPr txBox="1"/>
          <p:nvPr/>
        </p:nvSpPr>
        <p:spPr>
          <a:xfrm>
            <a:off x="4572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Private and confidential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86FB5BD8-E358-F650-99E7-A10FED8C0700}"/>
              </a:ext>
            </a:extLst>
          </p:cNvPr>
          <p:cNvSpPr txBox="1"/>
          <p:nvPr/>
        </p:nvSpPr>
        <p:spPr>
          <a:xfrm>
            <a:off x="6819900" y="4811974"/>
            <a:ext cx="2209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80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A6FE9721-9403-598E-8CBD-24664736C4C1}"/>
              </a:ext>
            </a:extLst>
          </p:cNvPr>
          <p:cNvSpPr txBox="1"/>
          <p:nvPr/>
        </p:nvSpPr>
        <p:spPr>
          <a:xfrm>
            <a:off x="457200" y="482742"/>
            <a:ext cx="478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4475"/>
                </a:solidFill>
                <a:latin typeface="DM Sans"/>
                <a:ea typeface="DM Sans"/>
                <a:cs typeface="DM Sans"/>
                <a:sym typeface="DM Sans"/>
              </a:rPr>
              <a:t>ATMS Utilization</a:t>
            </a:r>
            <a:endParaRPr sz="2000" b="1" dirty="0">
              <a:solidFill>
                <a:srgbClr val="04447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72" name="Google Shape;72;p14">
            <a:extLst>
              <a:ext uri="{FF2B5EF4-FFF2-40B4-BE49-F238E27FC236}">
                <a16:creationId xmlns:a16="http://schemas.microsoft.com/office/drawing/2014/main" id="{2CECDC35-6A86-1AA2-E286-C29BFB83A608}"/>
              </a:ext>
            </a:extLst>
          </p:cNvPr>
          <p:cNvCxnSpPr/>
          <p:nvPr/>
        </p:nvCxnSpPr>
        <p:spPr>
          <a:xfrm>
            <a:off x="538925" y="1009725"/>
            <a:ext cx="8309400" cy="0"/>
          </a:xfrm>
          <a:prstGeom prst="straightConnector1">
            <a:avLst/>
          </a:prstGeom>
          <a:noFill/>
          <a:ln w="9525" cap="flat" cmpd="sng">
            <a:solidFill>
              <a:srgbClr val="9CDBE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96BE4C-8812-24BA-BEFF-4F2205741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" y="1073409"/>
            <a:ext cx="7353300" cy="2950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169D6D-42F4-29E7-0AE6-60F6B5B1D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" y="4133775"/>
            <a:ext cx="5605649" cy="6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14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401</Words>
  <Application>Microsoft Office PowerPoint</Application>
  <PresentationFormat>On-screen Show (16:9)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Perpetua</vt:lpstr>
      <vt:lpstr>DM Sans</vt:lpstr>
      <vt:lpstr>DM Sans Medium</vt:lpstr>
      <vt:lpstr>DM Sans SemiBold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Dhiraj Sethi</cp:lastModifiedBy>
  <cp:revision>2</cp:revision>
  <dcterms:modified xsi:type="dcterms:W3CDTF">2026-04-26T05:38:31Z</dcterms:modified>
</cp:coreProperties>
</file>