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466" y="-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00FCD-A6DA-426E-A729-6D99367498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9336BDA-2E4E-4446-8E25-EDF8A98C9759}">
      <dgm:prSet phldrT="[Text]" custT="1"/>
      <dgm:spPr/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Elements in Highway O&amp;M</a:t>
          </a:r>
          <a:endParaRPr lang="en-IN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43739F-7745-48C0-9EB7-2B1CF04031A0}" type="parTrans" cxnId="{9FB4C0E7-1CAB-42DC-920B-EBE8370091F3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61AFBE-7496-4F98-955D-06888B9B34DF}" type="sibTrans" cxnId="{9FB4C0E7-1CAB-42DC-920B-EBE8370091F3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90B1E9-1F5E-45FF-9D92-09CFE93ED28C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Pavement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418F2A-C13F-44E7-8C8F-ADB55233FC93}" type="parTrans" cxnId="{DB97D281-A652-4E8E-82E5-03818FBD4DB4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011A3A-0515-48A5-8998-D948ACF7A394}" type="sibTrans" cxnId="{DB97D281-A652-4E8E-82E5-03818FBD4DB4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670037-F9EF-49AE-970B-55482EF15568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Structure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5996B1-3DE2-4584-B022-077BEA69B4B0}" type="parTrans" cxnId="{3A53C3EB-E28A-4721-9ECB-219398B76DE2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ADF171-5BBA-4D95-A308-999201966EBC}" type="sibTrans" cxnId="{3A53C3EB-E28A-4721-9ECB-219398B76DE2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B0C76F-4ADF-418D-9030-C2A6C29D84EE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Inventory &amp; Furniture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F38F04-CF52-4A80-AE99-0924E0AAFE54}" type="parTrans" cxnId="{9C020999-48F8-4C96-8465-DE9F9480F3CD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199624-B3F9-4A00-967A-26327345E8FA}" type="sibTrans" cxnId="{9C020999-48F8-4C96-8465-DE9F9480F3CD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340CC4-CCB1-43EF-B7E0-88B0F292D1D2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Distresses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AE47DA-0951-48E0-9429-06CECE395D2B}" type="parTrans" cxnId="{6CD7B243-F42F-4163-89B6-040EFBE084E6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7EB1D6-3C67-4423-88E7-4991B0D66A14}" type="sibTrans" cxnId="{6CD7B243-F42F-4163-89B6-040EFBE084E6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2339A6-0C28-471E-9C28-011B0AD89A24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Road marking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7126C1-CE03-4F6B-A570-2F1B445F6671}" type="parTrans" cxnId="{F22D538D-BF93-41C3-B0F7-27AFEE8F6183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9898C1-8682-4473-A721-2EDE1691B609}" type="sibTrans" cxnId="{F22D538D-BF93-41C3-B0F7-27AFEE8F6183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DAB04-B91E-4478-AACC-F97FAF8BD294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MBCB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05845E-E5FA-4D11-8443-DC0D05BE69F2}" type="parTrans" cxnId="{1F19443F-C7BA-48DF-8E24-D5D2A710778E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84F7D7-DE69-44AF-82E3-D1917AD93F41}" type="sibTrans" cxnId="{1F19443F-C7BA-48DF-8E24-D5D2A710778E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69A231-8426-45F3-8804-CD73BB6FB0EA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Guard rails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75DCA7-FC18-4BE8-BADF-CE6C29C98ED5}" type="parTrans" cxnId="{F10C9732-81FF-4F42-86C0-6E37BAA2102B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DD7D35-8D18-42EC-91A2-3BFAD3F2734E}" type="sibTrans" cxnId="{F10C9732-81FF-4F42-86C0-6E37BAA2102B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9D7A17-7A8E-45AB-8564-4482CAF7E524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Highway lighting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21FD98-F044-454C-83E9-AEA9F16999EB}" type="parTrans" cxnId="{504A0C9F-A0FA-4C43-83C0-77B5AA21EFC7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6FF3E3-FB73-40C5-A45C-8AB8821CA7CA}" type="sibTrans" cxnId="{504A0C9F-A0FA-4C43-83C0-77B5AA21EFC7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994F4E-EC99-4C23-995C-B83D6CFD5E4C}">
      <dgm:prSet custT="1"/>
      <dgm:spPr/>
      <dgm:t>
        <a:bodyPr/>
        <a:lstStyle/>
        <a:p>
          <a:r>
            <a:rPr lang="en-US" sz="1400" dirty="0" err="1">
              <a:latin typeface="Calibri" panose="020F0502020204030204" pitchFamily="34" charset="0"/>
              <a:cs typeface="Calibri" panose="020F0502020204030204" pitchFamily="34" charset="0"/>
            </a:rPr>
            <a:t>Kerbs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05F70-3027-41E6-AED8-B776EACF346F}" type="parTrans" cxnId="{CF528F9A-E50D-4985-A804-A7B399A8D917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E35E8E-AF05-4337-92FB-01F4FAF52687}" type="sibTrans" cxnId="{CF528F9A-E50D-4985-A804-A7B399A8D917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66C181-0057-404C-9239-832A9C2C4B31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Miscellaneous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3B8C4C-84CE-4160-A16C-22CA66E14C1F}" type="parTrans" cxnId="{EE10B3DF-B61F-4A8F-9685-45C5548E17CC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CEA915-F37E-4287-ABFA-A7B889CA28C7}" type="sibTrans" cxnId="{EE10B3DF-B61F-4A8F-9685-45C5548E17CC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BEB158-EE56-49E0-935E-D630D5D894E9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Water stagnation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B68B06-A432-45A6-9379-594628016881}" type="parTrans" cxnId="{9949EEB9-BC91-42CE-97D7-B6743E2FAB5B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524B27-7D32-4854-BEB6-BCE676DFA349}" type="sibTrans" cxnId="{9949EEB9-BC91-42CE-97D7-B6743E2FAB5B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EB8A3C-1BCD-41FB-A124-06EF25CDEDB7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Sand/soil accumulation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4DFE42-294F-4577-8F2F-B705C7E4D8B4}" type="parTrans" cxnId="{50052631-9CB4-43D9-A431-94279CFD84D0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33EFA2-23DA-4CF3-AF2D-71794D453441}" type="sibTrans" cxnId="{50052631-9CB4-43D9-A431-94279CFD84D0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BADC83-0028-40A8-B755-7F3F04320BEC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Vegetation growth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66A4FE-86C6-46A8-B195-F6F031C8FBF2}" type="parTrans" cxnId="{C70C1FDF-6C33-4509-892B-031B6D98C95D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EF116E-7CFA-40E7-9E4E-B888B3ED23FB}" type="sibTrans" cxnId="{C70C1FDF-6C33-4509-892B-031B6D98C95D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256620-F92C-47E7-A6ED-D3316ECFA895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Billboards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E1ECF-10B7-4497-9D93-93B42510FEB5}" type="parTrans" cxnId="{6F3FAD97-0235-43F3-B9F4-0CAD9808C5DB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6756E1-A59C-457B-95F9-DB4EAEF4F2A6}" type="sibTrans" cxnId="{6F3FAD97-0235-43F3-B9F4-0CAD9808C5DB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0AAC18-FBD6-4472-B33C-8857E41AC5E5}">
      <dgm:prSet custT="1"/>
      <dgm:spPr/>
      <dgm:t>
        <a:bodyPr/>
        <a:lstStyle/>
        <a:p>
          <a:r>
            <a:rPr lang="en-US" sz="1400" dirty="0" err="1">
              <a:latin typeface="Calibri" panose="020F0502020204030204" pitchFamily="34" charset="0"/>
              <a:cs typeface="Calibri" panose="020F0502020204030204" pitchFamily="34" charset="0"/>
            </a:rPr>
            <a:t>RoW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dirty="0" err="1">
              <a:latin typeface="Calibri" panose="020F0502020204030204" pitchFamily="34" charset="0"/>
              <a:cs typeface="Calibri" panose="020F0502020204030204" pitchFamily="34" charset="0"/>
            </a:rPr>
            <a:t>enchroachment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20B3C6-CFB1-4E5F-8821-522D71FBA5C5}" type="parTrans" cxnId="{F86FDFEA-39CE-411E-8760-B8DF098ACA02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04AC11-C4AE-492A-8849-AF270C176CB0}" type="sibTrans" cxnId="{F86FDFEA-39CE-411E-8760-B8DF098ACA02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FF30AB-A806-4E32-A05A-2268323BBAD8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Signboards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5A27AE-574D-46EE-8613-B5BA5075AF00}" type="parTrans" cxnId="{E957D3F2-1506-449D-878F-46EE83E94A13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B2C830-2749-4B7F-8835-D815CDDF5151}" type="sibTrans" cxnId="{E957D3F2-1506-449D-878F-46EE83E94A13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F99FE4-5169-4A05-9059-E12C7F410775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Median plantation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D0E2CD-5F81-47A4-B4BD-CF8DC01E7BA7}" type="parTrans" cxnId="{0AAE1F87-8F26-4568-A23A-A56B967A2F76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D48DBF-72B2-404D-8DB5-0648703072C7}" type="sibTrans" cxnId="{0AAE1F87-8F26-4568-A23A-A56B967A2F76}">
      <dgm:prSet/>
      <dgm:spPr/>
      <dgm:t>
        <a:bodyPr/>
        <a:lstStyle/>
        <a:p>
          <a:endParaRPr lang="en-IN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F679DC-31B2-46D9-AFD0-3AF1A0C867EC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Drain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E11947-48D6-4B17-998E-49AECBD58315}" type="parTrans" cxnId="{057E986C-4E3C-4FBA-84C1-641534DFBC01}">
      <dgm:prSet/>
      <dgm:spPr/>
      <dgm:t>
        <a:bodyPr/>
        <a:lstStyle/>
        <a:p>
          <a:endParaRPr lang="en-IN"/>
        </a:p>
      </dgm:t>
    </dgm:pt>
    <dgm:pt modelId="{2DC1F2DA-F9DA-4EF2-A6C6-7C052E94DAB9}" type="sibTrans" cxnId="{057E986C-4E3C-4FBA-84C1-641534DFBC01}">
      <dgm:prSet/>
      <dgm:spPr/>
      <dgm:t>
        <a:bodyPr/>
        <a:lstStyle/>
        <a:p>
          <a:endParaRPr lang="en-IN"/>
        </a:p>
      </dgm:t>
    </dgm:pt>
    <dgm:pt modelId="{F0E5F31F-1160-42B7-90B2-7790480960CF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RE wall Bulging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0C751B-96C2-4A2D-A5ED-A2B462A2346A}" type="parTrans" cxnId="{72457BF5-92E0-48D0-B81E-49926A733072}">
      <dgm:prSet/>
      <dgm:spPr/>
      <dgm:t>
        <a:bodyPr/>
        <a:lstStyle/>
        <a:p>
          <a:endParaRPr lang="en-IN"/>
        </a:p>
      </dgm:t>
    </dgm:pt>
    <dgm:pt modelId="{E0DFB2CD-EEFB-4884-9F47-DFA342991B52}" type="sibTrans" cxnId="{72457BF5-92E0-48D0-B81E-49926A733072}">
      <dgm:prSet/>
      <dgm:spPr/>
      <dgm:t>
        <a:bodyPr/>
        <a:lstStyle/>
        <a:p>
          <a:endParaRPr lang="en-IN"/>
        </a:p>
      </dgm:t>
    </dgm:pt>
    <dgm:pt modelId="{AF8AC10A-DD74-406B-B598-EBA1A73FAB23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Expansion joints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AB9E24-62E2-404B-88DD-F033301D7086}" type="parTrans" cxnId="{C42F92D9-6E15-4FF6-8142-C0B6F2AD5065}">
      <dgm:prSet/>
      <dgm:spPr/>
      <dgm:t>
        <a:bodyPr/>
        <a:lstStyle/>
        <a:p>
          <a:endParaRPr lang="en-IN"/>
        </a:p>
      </dgm:t>
    </dgm:pt>
    <dgm:pt modelId="{B0FA1B70-0415-4BEB-B8EC-C93CE702B6ED}" type="sibTrans" cxnId="{C42F92D9-6E15-4FF6-8142-C0B6F2AD5065}">
      <dgm:prSet/>
      <dgm:spPr/>
      <dgm:t>
        <a:bodyPr/>
        <a:lstStyle/>
        <a:p>
          <a:endParaRPr lang="en-IN"/>
        </a:p>
      </dgm:t>
    </dgm:pt>
    <dgm:pt modelId="{16C24429-7A0E-49CC-9E38-7F46ABA744E3}">
      <dgm:prSet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Crash barrier</a:t>
          </a:r>
          <a:endParaRPr lang="en-IN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32D457-E09F-4E35-891D-D48C03C13CE3}" type="parTrans" cxnId="{6984F7F2-16D9-4D21-889D-B8AC01857ACD}">
      <dgm:prSet/>
      <dgm:spPr/>
      <dgm:t>
        <a:bodyPr/>
        <a:lstStyle/>
        <a:p>
          <a:endParaRPr lang="en-IN"/>
        </a:p>
      </dgm:t>
    </dgm:pt>
    <dgm:pt modelId="{1627CD92-F27B-466F-9B9E-54F1F059767A}" type="sibTrans" cxnId="{6984F7F2-16D9-4D21-889D-B8AC01857ACD}">
      <dgm:prSet/>
      <dgm:spPr/>
      <dgm:t>
        <a:bodyPr/>
        <a:lstStyle/>
        <a:p>
          <a:endParaRPr lang="en-IN"/>
        </a:p>
      </dgm:t>
    </dgm:pt>
    <dgm:pt modelId="{C5990190-E9D2-4808-A844-9C345229F36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Downtake pipes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5DEE8B-3FA9-4D33-A858-AF8B87A9E392}" type="parTrans" cxnId="{A4BE1971-55F9-4821-B798-FF924BD860D5}">
      <dgm:prSet/>
      <dgm:spPr/>
      <dgm:t>
        <a:bodyPr/>
        <a:lstStyle/>
        <a:p>
          <a:endParaRPr lang="en-IN"/>
        </a:p>
      </dgm:t>
    </dgm:pt>
    <dgm:pt modelId="{569991B5-F9D3-44C4-9345-CB94FD96D96E}" type="sibTrans" cxnId="{A4BE1971-55F9-4821-B798-FF924BD860D5}">
      <dgm:prSet/>
      <dgm:spPr/>
      <dgm:t>
        <a:bodyPr/>
        <a:lstStyle/>
        <a:p>
          <a:endParaRPr lang="en-IN"/>
        </a:p>
      </dgm:t>
    </dgm:pt>
    <dgm:pt modelId="{FF11D2A8-FC78-47AE-8CD8-194EFA4947D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Lined drain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745A43-E5F2-4749-9A2E-A0878E98A2B3}" type="parTrans" cxnId="{E63CDC47-D8A2-432F-AA94-A616A5E1B411}">
      <dgm:prSet/>
      <dgm:spPr/>
      <dgm:t>
        <a:bodyPr/>
        <a:lstStyle/>
        <a:p>
          <a:endParaRPr lang="en-IN"/>
        </a:p>
      </dgm:t>
    </dgm:pt>
    <dgm:pt modelId="{3B56995F-89BE-4BB0-BD5C-0D2AEACA7CB7}" type="sibTrans" cxnId="{E63CDC47-D8A2-432F-AA94-A616A5E1B411}">
      <dgm:prSet/>
      <dgm:spPr/>
      <dgm:t>
        <a:bodyPr/>
        <a:lstStyle/>
        <a:p>
          <a:endParaRPr lang="en-IN"/>
        </a:p>
      </dgm:t>
    </dgm:pt>
    <dgm:pt modelId="{91DE6882-5A3F-4513-84DC-759AE2BF1CA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Unlined drain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469411-DA35-4F24-BF1F-AA02A0EAB1E2}" type="parTrans" cxnId="{350F2EB8-A2EF-42EA-8B20-4D5EA1641DC7}">
      <dgm:prSet/>
      <dgm:spPr/>
      <dgm:t>
        <a:bodyPr/>
        <a:lstStyle/>
        <a:p>
          <a:endParaRPr lang="en-IN"/>
        </a:p>
      </dgm:t>
    </dgm:pt>
    <dgm:pt modelId="{CDAE5854-7AC0-4258-9E1C-D14769D2AB4A}" type="sibTrans" cxnId="{350F2EB8-A2EF-42EA-8B20-4D5EA1641DC7}">
      <dgm:prSet/>
      <dgm:spPr/>
      <dgm:t>
        <a:bodyPr/>
        <a:lstStyle/>
        <a:p>
          <a:endParaRPr lang="en-IN"/>
        </a:p>
      </dgm:t>
    </dgm:pt>
    <dgm:pt modelId="{F988436C-0F86-4EA3-AE1A-E668644ABA1D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Vegetation growth in RE walls/panels</a:t>
          </a:r>
          <a:endParaRPr lang="en-IN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785BF2-2508-41AD-86B4-ED42C657A0B4}" type="parTrans" cxnId="{AFA82E71-6D48-4DAE-82FC-F0543BE4598A}">
      <dgm:prSet/>
      <dgm:spPr/>
      <dgm:t>
        <a:bodyPr/>
        <a:lstStyle/>
        <a:p>
          <a:endParaRPr lang="en-IN"/>
        </a:p>
      </dgm:t>
    </dgm:pt>
    <dgm:pt modelId="{9A1F24BB-5E43-412C-82AD-8EAE2F58EA0A}" type="sibTrans" cxnId="{AFA82E71-6D48-4DAE-82FC-F0543BE4598A}">
      <dgm:prSet/>
      <dgm:spPr/>
      <dgm:t>
        <a:bodyPr/>
        <a:lstStyle/>
        <a:p>
          <a:endParaRPr lang="en-IN"/>
        </a:p>
      </dgm:t>
    </dgm:pt>
    <dgm:pt modelId="{2F5729E8-02AF-418A-ADB4-5480FE02E26D}" type="pres">
      <dgm:prSet presAssocID="{97E00FCD-A6DA-426E-A729-6D99367498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AC190D-23F5-4EB6-B361-0D37048D55E2}" type="pres">
      <dgm:prSet presAssocID="{F9336BDA-2E4E-4446-8E25-EDF8A98C9759}" presName="hierRoot1" presStyleCnt="0">
        <dgm:presLayoutVars>
          <dgm:hierBranch val="init"/>
        </dgm:presLayoutVars>
      </dgm:prSet>
      <dgm:spPr/>
    </dgm:pt>
    <dgm:pt modelId="{8D547451-D54E-4329-A819-7F730430919C}" type="pres">
      <dgm:prSet presAssocID="{F9336BDA-2E4E-4446-8E25-EDF8A98C9759}" presName="rootComposite1" presStyleCnt="0"/>
      <dgm:spPr/>
    </dgm:pt>
    <dgm:pt modelId="{C6294935-36E4-49C9-8E92-085E2936CA14}" type="pres">
      <dgm:prSet presAssocID="{F9336BDA-2E4E-4446-8E25-EDF8A98C9759}" presName="rootText1" presStyleLbl="node0" presStyleIdx="0" presStyleCnt="1">
        <dgm:presLayoutVars>
          <dgm:chPref val="3"/>
        </dgm:presLayoutVars>
      </dgm:prSet>
      <dgm:spPr/>
    </dgm:pt>
    <dgm:pt modelId="{16551970-1254-4293-831D-2D5EF047730D}" type="pres">
      <dgm:prSet presAssocID="{F9336BDA-2E4E-4446-8E25-EDF8A98C9759}" presName="rootConnector1" presStyleLbl="node1" presStyleIdx="0" presStyleCnt="0"/>
      <dgm:spPr/>
    </dgm:pt>
    <dgm:pt modelId="{D1BC6A7B-E460-43CE-B218-320D6E7AB79B}" type="pres">
      <dgm:prSet presAssocID="{F9336BDA-2E4E-4446-8E25-EDF8A98C9759}" presName="hierChild2" presStyleCnt="0"/>
      <dgm:spPr/>
    </dgm:pt>
    <dgm:pt modelId="{5399364D-C6E7-48F6-866F-0475BE28F51F}" type="pres">
      <dgm:prSet presAssocID="{3C418F2A-C13F-44E7-8C8F-ADB55233FC93}" presName="Name37" presStyleLbl="parChTrans1D2" presStyleIdx="0" presStyleCnt="5"/>
      <dgm:spPr/>
    </dgm:pt>
    <dgm:pt modelId="{5EB85297-ADEE-4B0F-A6AA-48057D3811CE}" type="pres">
      <dgm:prSet presAssocID="{A790B1E9-1F5E-45FF-9D92-09CFE93ED28C}" presName="hierRoot2" presStyleCnt="0">
        <dgm:presLayoutVars>
          <dgm:hierBranch val="init"/>
        </dgm:presLayoutVars>
      </dgm:prSet>
      <dgm:spPr/>
    </dgm:pt>
    <dgm:pt modelId="{FCDAC406-F7DD-4015-AB2E-50B55724A660}" type="pres">
      <dgm:prSet presAssocID="{A790B1E9-1F5E-45FF-9D92-09CFE93ED28C}" presName="rootComposite" presStyleCnt="0"/>
      <dgm:spPr/>
    </dgm:pt>
    <dgm:pt modelId="{9291AC7D-C28A-4A89-8BBE-9C639653A91F}" type="pres">
      <dgm:prSet presAssocID="{A790B1E9-1F5E-45FF-9D92-09CFE93ED28C}" presName="rootText" presStyleLbl="node2" presStyleIdx="0" presStyleCnt="5">
        <dgm:presLayoutVars>
          <dgm:chPref val="3"/>
        </dgm:presLayoutVars>
      </dgm:prSet>
      <dgm:spPr/>
    </dgm:pt>
    <dgm:pt modelId="{1E47104D-89B0-4D4C-890E-38E95B8F4EB1}" type="pres">
      <dgm:prSet presAssocID="{A790B1E9-1F5E-45FF-9D92-09CFE93ED28C}" presName="rootConnector" presStyleLbl="node2" presStyleIdx="0" presStyleCnt="5"/>
      <dgm:spPr/>
    </dgm:pt>
    <dgm:pt modelId="{EB740B50-F1BC-4688-97C7-3585E926D5D5}" type="pres">
      <dgm:prSet presAssocID="{A790B1E9-1F5E-45FF-9D92-09CFE93ED28C}" presName="hierChild4" presStyleCnt="0"/>
      <dgm:spPr/>
    </dgm:pt>
    <dgm:pt modelId="{4403E7C1-AF84-416B-8E71-D84406604C0D}" type="pres">
      <dgm:prSet presAssocID="{82AE47DA-0951-48E0-9429-06CECE395D2B}" presName="Name37" presStyleLbl="parChTrans1D3" presStyleIdx="0" presStyleCnt="20"/>
      <dgm:spPr/>
    </dgm:pt>
    <dgm:pt modelId="{7DAE5535-4B42-4C19-82DA-388CB47B44AF}" type="pres">
      <dgm:prSet presAssocID="{58340CC4-CCB1-43EF-B7E0-88B0F292D1D2}" presName="hierRoot2" presStyleCnt="0">
        <dgm:presLayoutVars>
          <dgm:hierBranch val="init"/>
        </dgm:presLayoutVars>
      </dgm:prSet>
      <dgm:spPr/>
    </dgm:pt>
    <dgm:pt modelId="{2A41ADB6-25B7-4E5B-B432-BBB1387D3570}" type="pres">
      <dgm:prSet presAssocID="{58340CC4-CCB1-43EF-B7E0-88B0F292D1D2}" presName="rootComposite" presStyleCnt="0"/>
      <dgm:spPr/>
    </dgm:pt>
    <dgm:pt modelId="{AB27421B-3E9C-4B3C-9A18-E82581572040}" type="pres">
      <dgm:prSet presAssocID="{58340CC4-CCB1-43EF-B7E0-88B0F292D1D2}" presName="rootText" presStyleLbl="node3" presStyleIdx="0" presStyleCnt="20" custScaleY="70391">
        <dgm:presLayoutVars>
          <dgm:chPref val="3"/>
        </dgm:presLayoutVars>
      </dgm:prSet>
      <dgm:spPr/>
    </dgm:pt>
    <dgm:pt modelId="{9FE122EF-5203-4636-A94A-8F5CE20C887A}" type="pres">
      <dgm:prSet presAssocID="{58340CC4-CCB1-43EF-B7E0-88B0F292D1D2}" presName="rootConnector" presStyleLbl="node3" presStyleIdx="0" presStyleCnt="20"/>
      <dgm:spPr/>
    </dgm:pt>
    <dgm:pt modelId="{8028D9EC-B35B-4AA1-85E8-DF9321F43CA7}" type="pres">
      <dgm:prSet presAssocID="{58340CC4-CCB1-43EF-B7E0-88B0F292D1D2}" presName="hierChild4" presStyleCnt="0"/>
      <dgm:spPr/>
    </dgm:pt>
    <dgm:pt modelId="{EDB75DE4-0AB5-47C5-A4A8-DFA2A3F9B346}" type="pres">
      <dgm:prSet presAssocID="{58340CC4-CCB1-43EF-B7E0-88B0F292D1D2}" presName="hierChild5" presStyleCnt="0"/>
      <dgm:spPr/>
    </dgm:pt>
    <dgm:pt modelId="{CFC53221-C3B8-47C8-81B4-DE9F1F9AFFEA}" type="pres">
      <dgm:prSet presAssocID="{5C7126C1-CE03-4F6B-A570-2F1B445F6671}" presName="Name37" presStyleLbl="parChTrans1D3" presStyleIdx="1" presStyleCnt="20"/>
      <dgm:spPr/>
    </dgm:pt>
    <dgm:pt modelId="{32D7A786-8210-4C0E-8364-9E8C22A6DC32}" type="pres">
      <dgm:prSet presAssocID="{8C2339A6-0C28-471E-9C28-011B0AD89A24}" presName="hierRoot2" presStyleCnt="0">
        <dgm:presLayoutVars>
          <dgm:hierBranch val="init"/>
        </dgm:presLayoutVars>
      </dgm:prSet>
      <dgm:spPr/>
    </dgm:pt>
    <dgm:pt modelId="{0490974C-6F74-4DD2-BB93-3318222B4EDD}" type="pres">
      <dgm:prSet presAssocID="{8C2339A6-0C28-471E-9C28-011B0AD89A24}" presName="rootComposite" presStyleCnt="0"/>
      <dgm:spPr/>
    </dgm:pt>
    <dgm:pt modelId="{B6B4C6E4-9539-4C11-B861-BDA986E6E3F3}" type="pres">
      <dgm:prSet presAssocID="{8C2339A6-0C28-471E-9C28-011B0AD89A24}" presName="rootText" presStyleLbl="node3" presStyleIdx="1" presStyleCnt="20" custScaleY="70391">
        <dgm:presLayoutVars>
          <dgm:chPref val="3"/>
        </dgm:presLayoutVars>
      </dgm:prSet>
      <dgm:spPr/>
    </dgm:pt>
    <dgm:pt modelId="{C28EF348-A028-455A-8083-526506E34D07}" type="pres">
      <dgm:prSet presAssocID="{8C2339A6-0C28-471E-9C28-011B0AD89A24}" presName="rootConnector" presStyleLbl="node3" presStyleIdx="1" presStyleCnt="20"/>
      <dgm:spPr/>
    </dgm:pt>
    <dgm:pt modelId="{49E835D6-973F-4258-8B1B-B74C1AF97F0F}" type="pres">
      <dgm:prSet presAssocID="{8C2339A6-0C28-471E-9C28-011B0AD89A24}" presName="hierChild4" presStyleCnt="0"/>
      <dgm:spPr/>
    </dgm:pt>
    <dgm:pt modelId="{1A3D7222-C50F-42C1-9692-D08AA0D8592D}" type="pres">
      <dgm:prSet presAssocID="{8C2339A6-0C28-471E-9C28-011B0AD89A24}" presName="hierChild5" presStyleCnt="0"/>
      <dgm:spPr/>
    </dgm:pt>
    <dgm:pt modelId="{64929ED7-59E7-4754-BDDE-9700DA287794}" type="pres">
      <dgm:prSet presAssocID="{5B105F70-3027-41E6-AED8-B776EACF346F}" presName="Name37" presStyleLbl="parChTrans1D3" presStyleIdx="2" presStyleCnt="20"/>
      <dgm:spPr/>
    </dgm:pt>
    <dgm:pt modelId="{9AE99E90-0FDB-4836-9FA7-7C7E016807D8}" type="pres">
      <dgm:prSet presAssocID="{A9994F4E-EC99-4C23-995C-B83D6CFD5E4C}" presName="hierRoot2" presStyleCnt="0">
        <dgm:presLayoutVars>
          <dgm:hierBranch val="init"/>
        </dgm:presLayoutVars>
      </dgm:prSet>
      <dgm:spPr/>
    </dgm:pt>
    <dgm:pt modelId="{C12BCEFD-1329-4585-9923-2762AE8A0486}" type="pres">
      <dgm:prSet presAssocID="{A9994F4E-EC99-4C23-995C-B83D6CFD5E4C}" presName="rootComposite" presStyleCnt="0"/>
      <dgm:spPr/>
    </dgm:pt>
    <dgm:pt modelId="{B454013D-66AC-4D39-8E9A-34C25765B7CC}" type="pres">
      <dgm:prSet presAssocID="{A9994F4E-EC99-4C23-995C-B83D6CFD5E4C}" presName="rootText" presStyleLbl="node3" presStyleIdx="2" presStyleCnt="20" custScaleY="70391">
        <dgm:presLayoutVars>
          <dgm:chPref val="3"/>
        </dgm:presLayoutVars>
      </dgm:prSet>
      <dgm:spPr/>
    </dgm:pt>
    <dgm:pt modelId="{93A55055-4AF3-4F59-B770-C0EF9A4C7A62}" type="pres">
      <dgm:prSet presAssocID="{A9994F4E-EC99-4C23-995C-B83D6CFD5E4C}" presName="rootConnector" presStyleLbl="node3" presStyleIdx="2" presStyleCnt="20"/>
      <dgm:spPr/>
    </dgm:pt>
    <dgm:pt modelId="{4CC459EB-FBCB-456D-B404-2B9B4203772C}" type="pres">
      <dgm:prSet presAssocID="{A9994F4E-EC99-4C23-995C-B83D6CFD5E4C}" presName="hierChild4" presStyleCnt="0"/>
      <dgm:spPr/>
    </dgm:pt>
    <dgm:pt modelId="{A9CE55B7-A0CC-4FF8-B697-C6F2E1FD9799}" type="pres">
      <dgm:prSet presAssocID="{A9994F4E-EC99-4C23-995C-B83D6CFD5E4C}" presName="hierChild5" presStyleCnt="0"/>
      <dgm:spPr/>
    </dgm:pt>
    <dgm:pt modelId="{8E750954-C530-41A1-B7E0-3F3F95C90770}" type="pres">
      <dgm:prSet presAssocID="{A790B1E9-1F5E-45FF-9D92-09CFE93ED28C}" presName="hierChild5" presStyleCnt="0"/>
      <dgm:spPr/>
    </dgm:pt>
    <dgm:pt modelId="{734FAEA7-5564-4FC9-A9F0-3660FA343F6E}" type="pres">
      <dgm:prSet presAssocID="{655996B1-3DE2-4584-B022-077BEA69B4B0}" presName="Name37" presStyleLbl="parChTrans1D2" presStyleIdx="1" presStyleCnt="5"/>
      <dgm:spPr/>
    </dgm:pt>
    <dgm:pt modelId="{F21CD673-60B6-474F-B88C-DAAB18E40E5C}" type="pres">
      <dgm:prSet presAssocID="{19670037-F9EF-49AE-970B-55482EF15568}" presName="hierRoot2" presStyleCnt="0">
        <dgm:presLayoutVars>
          <dgm:hierBranch val="init"/>
        </dgm:presLayoutVars>
      </dgm:prSet>
      <dgm:spPr/>
    </dgm:pt>
    <dgm:pt modelId="{E9834E8E-6440-4FA3-B0AC-4F75A28AEDCF}" type="pres">
      <dgm:prSet presAssocID="{19670037-F9EF-49AE-970B-55482EF15568}" presName="rootComposite" presStyleCnt="0"/>
      <dgm:spPr/>
    </dgm:pt>
    <dgm:pt modelId="{B55AA5DE-1D00-4C64-B08C-5792479FF89D}" type="pres">
      <dgm:prSet presAssocID="{19670037-F9EF-49AE-970B-55482EF15568}" presName="rootText" presStyleLbl="node2" presStyleIdx="1" presStyleCnt="5">
        <dgm:presLayoutVars>
          <dgm:chPref val="3"/>
        </dgm:presLayoutVars>
      </dgm:prSet>
      <dgm:spPr/>
    </dgm:pt>
    <dgm:pt modelId="{9115EC80-15FC-4682-912A-A69F7AC82786}" type="pres">
      <dgm:prSet presAssocID="{19670037-F9EF-49AE-970B-55482EF15568}" presName="rootConnector" presStyleLbl="node2" presStyleIdx="1" presStyleCnt="5"/>
      <dgm:spPr/>
    </dgm:pt>
    <dgm:pt modelId="{36F691A1-065D-4FD8-A411-73A8189F4012}" type="pres">
      <dgm:prSet presAssocID="{19670037-F9EF-49AE-970B-55482EF15568}" presName="hierChild4" presStyleCnt="0"/>
      <dgm:spPr/>
    </dgm:pt>
    <dgm:pt modelId="{B6F877E2-A1C1-438C-9A16-7CAC4747886B}" type="pres">
      <dgm:prSet presAssocID="{2B0C751B-96C2-4A2D-A5ED-A2B462A2346A}" presName="Name37" presStyleLbl="parChTrans1D3" presStyleIdx="3" presStyleCnt="20"/>
      <dgm:spPr/>
    </dgm:pt>
    <dgm:pt modelId="{67D17C1D-84FF-4AE0-BCA1-416D75C21A49}" type="pres">
      <dgm:prSet presAssocID="{F0E5F31F-1160-42B7-90B2-7790480960CF}" presName="hierRoot2" presStyleCnt="0">
        <dgm:presLayoutVars>
          <dgm:hierBranch val="init"/>
        </dgm:presLayoutVars>
      </dgm:prSet>
      <dgm:spPr/>
    </dgm:pt>
    <dgm:pt modelId="{A9893EB3-CE99-4EED-8F6F-7722F2716E87}" type="pres">
      <dgm:prSet presAssocID="{F0E5F31F-1160-42B7-90B2-7790480960CF}" presName="rootComposite" presStyleCnt="0"/>
      <dgm:spPr/>
    </dgm:pt>
    <dgm:pt modelId="{C2097C29-43B0-422E-94E2-F8DFCDA353A8}" type="pres">
      <dgm:prSet presAssocID="{F0E5F31F-1160-42B7-90B2-7790480960CF}" presName="rootText" presStyleLbl="node3" presStyleIdx="3" presStyleCnt="20" custScaleY="70391">
        <dgm:presLayoutVars>
          <dgm:chPref val="3"/>
        </dgm:presLayoutVars>
      </dgm:prSet>
      <dgm:spPr/>
    </dgm:pt>
    <dgm:pt modelId="{33C48A7B-D228-4A09-BD7D-1CCFCF635EF6}" type="pres">
      <dgm:prSet presAssocID="{F0E5F31F-1160-42B7-90B2-7790480960CF}" presName="rootConnector" presStyleLbl="node3" presStyleIdx="3" presStyleCnt="20"/>
      <dgm:spPr/>
    </dgm:pt>
    <dgm:pt modelId="{7919C43A-9894-4D28-B05F-CD1A055091FC}" type="pres">
      <dgm:prSet presAssocID="{F0E5F31F-1160-42B7-90B2-7790480960CF}" presName="hierChild4" presStyleCnt="0"/>
      <dgm:spPr/>
    </dgm:pt>
    <dgm:pt modelId="{273C6299-E1C7-45E3-97A7-140DAAC08973}" type="pres">
      <dgm:prSet presAssocID="{F0E5F31F-1160-42B7-90B2-7790480960CF}" presName="hierChild5" presStyleCnt="0"/>
      <dgm:spPr/>
    </dgm:pt>
    <dgm:pt modelId="{4045EC16-A564-416B-866D-C6B185A51BDD}" type="pres">
      <dgm:prSet presAssocID="{09AB9E24-62E2-404B-88DD-F033301D7086}" presName="Name37" presStyleLbl="parChTrans1D3" presStyleIdx="4" presStyleCnt="20"/>
      <dgm:spPr/>
    </dgm:pt>
    <dgm:pt modelId="{AF0B79E1-1F52-4F41-8DFE-440006215046}" type="pres">
      <dgm:prSet presAssocID="{AF8AC10A-DD74-406B-B598-EBA1A73FAB23}" presName="hierRoot2" presStyleCnt="0">
        <dgm:presLayoutVars>
          <dgm:hierBranch val="init"/>
        </dgm:presLayoutVars>
      </dgm:prSet>
      <dgm:spPr/>
    </dgm:pt>
    <dgm:pt modelId="{E342A924-B585-4D61-8244-99A4EAA97D3B}" type="pres">
      <dgm:prSet presAssocID="{AF8AC10A-DD74-406B-B598-EBA1A73FAB23}" presName="rootComposite" presStyleCnt="0"/>
      <dgm:spPr/>
    </dgm:pt>
    <dgm:pt modelId="{12EA8E02-0B34-4A96-952E-D7ECA2EF4184}" type="pres">
      <dgm:prSet presAssocID="{AF8AC10A-DD74-406B-B598-EBA1A73FAB23}" presName="rootText" presStyleLbl="node3" presStyleIdx="4" presStyleCnt="20" custScaleY="70391">
        <dgm:presLayoutVars>
          <dgm:chPref val="3"/>
        </dgm:presLayoutVars>
      </dgm:prSet>
      <dgm:spPr/>
    </dgm:pt>
    <dgm:pt modelId="{045897D5-5EE0-43F4-B8B1-52F1BD97BDF8}" type="pres">
      <dgm:prSet presAssocID="{AF8AC10A-DD74-406B-B598-EBA1A73FAB23}" presName="rootConnector" presStyleLbl="node3" presStyleIdx="4" presStyleCnt="20"/>
      <dgm:spPr/>
    </dgm:pt>
    <dgm:pt modelId="{D35D2BDD-BFB0-4348-A4BE-B36B00D07FD9}" type="pres">
      <dgm:prSet presAssocID="{AF8AC10A-DD74-406B-B598-EBA1A73FAB23}" presName="hierChild4" presStyleCnt="0"/>
      <dgm:spPr/>
    </dgm:pt>
    <dgm:pt modelId="{44D3E7C7-F4DC-42A3-B251-12E6F2EAB535}" type="pres">
      <dgm:prSet presAssocID="{AF8AC10A-DD74-406B-B598-EBA1A73FAB23}" presName="hierChild5" presStyleCnt="0"/>
      <dgm:spPr/>
    </dgm:pt>
    <dgm:pt modelId="{1F8DC06A-3816-4A95-880A-E8995029BAB1}" type="pres">
      <dgm:prSet presAssocID="{8932D457-E09F-4E35-891D-D48C03C13CE3}" presName="Name37" presStyleLbl="parChTrans1D3" presStyleIdx="5" presStyleCnt="20"/>
      <dgm:spPr/>
    </dgm:pt>
    <dgm:pt modelId="{DA7B7D40-2D90-412F-9A23-ACD1B0F4BAEF}" type="pres">
      <dgm:prSet presAssocID="{16C24429-7A0E-49CC-9E38-7F46ABA744E3}" presName="hierRoot2" presStyleCnt="0">
        <dgm:presLayoutVars>
          <dgm:hierBranch val="init"/>
        </dgm:presLayoutVars>
      </dgm:prSet>
      <dgm:spPr/>
    </dgm:pt>
    <dgm:pt modelId="{009BDD20-25EB-4CB9-9D8F-42A3A3E1122D}" type="pres">
      <dgm:prSet presAssocID="{16C24429-7A0E-49CC-9E38-7F46ABA744E3}" presName="rootComposite" presStyleCnt="0"/>
      <dgm:spPr/>
    </dgm:pt>
    <dgm:pt modelId="{78B8EF92-474C-45B6-8025-79F82D8C6527}" type="pres">
      <dgm:prSet presAssocID="{16C24429-7A0E-49CC-9E38-7F46ABA744E3}" presName="rootText" presStyleLbl="node3" presStyleIdx="5" presStyleCnt="20" custScaleY="70391">
        <dgm:presLayoutVars>
          <dgm:chPref val="3"/>
        </dgm:presLayoutVars>
      </dgm:prSet>
      <dgm:spPr/>
    </dgm:pt>
    <dgm:pt modelId="{B9FD05B2-EDDF-4697-8D9D-62011CB80498}" type="pres">
      <dgm:prSet presAssocID="{16C24429-7A0E-49CC-9E38-7F46ABA744E3}" presName="rootConnector" presStyleLbl="node3" presStyleIdx="5" presStyleCnt="20"/>
      <dgm:spPr/>
    </dgm:pt>
    <dgm:pt modelId="{6B7DE3FD-74A2-40D2-8758-216AD97E7C65}" type="pres">
      <dgm:prSet presAssocID="{16C24429-7A0E-49CC-9E38-7F46ABA744E3}" presName="hierChild4" presStyleCnt="0"/>
      <dgm:spPr/>
    </dgm:pt>
    <dgm:pt modelId="{1FDE5F2F-C7E8-44CC-A689-B2A0DA220412}" type="pres">
      <dgm:prSet presAssocID="{16C24429-7A0E-49CC-9E38-7F46ABA744E3}" presName="hierChild5" presStyleCnt="0"/>
      <dgm:spPr/>
    </dgm:pt>
    <dgm:pt modelId="{7EFE86EC-479E-40C8-B924-3CB1497853C7}" type="pres">
      <dgm:prSet presAssocID="{6B5DEE8B-3FA9-4D33-A858-AF8B87A9E392}" presName="Name37" presStyleLbl="parChTrans1D3" presStyleIdx="6" presStyleCnt="20"/>
      <dgm:spPr/>
    </dgm:pt>
    <dgm:pt modelId="{719DC453-2F53-46AD-858A-986042AC29FF}" type="pres">
      <dgm:prSet presAssocID="{C5990190-E9D2-4808-A844-9C345229F368}" presName="hierRoot2" presStyleCnt="0">
        <dgm:presLayoutVars>
          <dgm:hierBranch val="init"/>
        </dgm:presLayoutVars>
      </dgm:prSet>
      <dgm:spPr/>
    </dgm:pt>
    <dgm:pt modelId="{5EE44938-37F9-4382-A89B-7CD58FCB7C3B}" type="pres">
      <dgm:prSet presAssocID="{C5990190-E9D2-4808-A844-9C345229F368}" presName="rootComposite" presStyleCnt="0"/>
      <dgm:spPr/>
    </dgm:pt>
    <dgm:pt modelId="{7847E5F1-06E9-444A-AF53-224CF469A259}" type="pres">
      <dgm:prSet presAssocID="{C5990190-E9D2-4808-A844-9C345229F368}" presName="rootText" presStyleLbl="node3" presStyleIdx="6" presStyleCnt="20" custScaleY="70391">
        <dgm:presLayoutVars>
          <dgm:chPref val="3"/>
        </dgm:presLayoutVars>
      </dgm:prSet>
      <dgm:spPr/>
    </dgm:pt>
    <dgm:pt modelId="{DEEF9CE1-547A-4E34-81FD-BD7C933AE6A8}" type="pres">
      <dgm:prSet presAssocID="{C5990190-E9D2-4808-A844-9C345229F368}" presName="rootConnector" presStyleLbl="node3" presStyleIdx="6" presStyleCnt="20"/>
      <dgm:spPr/>
    </dgm:pt>
    <dgm:pt modelId="{014F3DBF-B06E-42F7-B213-6307349B3C72}" type="pres">
      <dgm:prSet presAssocID="{C5990190-E9D2-4808-A844-9C345229F368}" presName="hierChild4" presStyleCnt="0"/>
      <dgm:spPr/>
    </dgm:pt>
    <dgm:pt modelId="{83A3DF89-1B41-41F3-A142-C8B1B64EA5A5}" type="pres">
      <dgm:prSet presAssocID="{C5990190-E9D2-4808-A844-9C345229F368}" presName="hierChild5" presStyleCnt="0"/>
      <dgm:spPr/>
    </dgm:pt>
    <dgm:pt modelId="{E86F29AF-948B-4197-83CB-DE7D544B4DB4}" type="pres">
      <dgm:prSet presAssocID="{C0785BF2-2508-41AD-86B4-ED42C657A0B4}" presName="Name37" presStyleLbl="parChTrans1D3" presStyleIdx="7" presStyleCnt="20"/>
      <dgm:spPr/>
    </dgm:pt>
    <dgm:pt modelId="{7BDA76CF-E68C-4CEA-A2E6-57D78970FF9F}" type="pres">
      <dgm:prSet presAssocID="{F988436C-0F86-4EA3-AE1A-E668644ABA1D}" presName="hierRoot2" presStyleCnt="0">
        <dgm:presLayoutVars>
          <dgm:hierBranch val="init"/>
        </dgm:presLayoutVars>
      </dgm:prSet>
      <dgm:spPr/>
    </dgm:pt>
    <dgm:pt modelId="{97D7ED9A-432C-4E3F-8596-DC9BCDB8A861}" type="pres">
      <dgm:prSet presAssocID="{F988436C-0F86-4EA3-AE1A-E668644ABA1D}" presName="rootComposite" presStyleCnt="0"/>
      <dgm:spPr/>
    </dgm:pt>
    <dgm:pt modelId="{E999444A-289D-4773-98B6-2D8F92280EB7}" type="pres">
      <dgm:prSet presAssocID="{F988436C-0F86-4EA3-AE1A-E668644ABA1D}" presName="rootText" presStyleLbl="node3" presStyleIdx="7" presStyleCnt="20">
        <dgm:presLayoutVars>
          <dgm:chPref val="3"/>
        </dgm:presLayoutVars>
      </dgm:prSet>
      <dgm:spPr/>
    </dgm:pt>
    <dgm:pt modelId="{1535A7E7-C6BF-4EAE-8067-D35533EC0D9F}" type="pres">
      <dgm:prSet presAssocID="{F988436C-0F86-4EA3-AE1A-E668644ABA1D}" presName="rootConnector" presStyleLbl="node3" presStyleIdx="7" presStyleCnt="20"/>
      <dgm:spPr/>
    </dgm:pt>
    <dgm:pt modelId="{F16A6376-A680-4101-9B05-C81BC478D62C}" type="pres">
      <dgm:prSet presAssocID="{F988436C-0F86-4EA3-AE1A-E668644ABA1D}" presName="hierChild4" presStyleCnt="0"/>
      <dgm:spPr/>
    </dgm:pt>
    <dgm:pt modelId="{C6E25FBA-1D78-4917-A46A-11A4191EB652}" type="pres">
      <dgm:prSet presAssocID="{F988436C-0F86-4EA3-AE1A-E668644ABA1D}" presName="hierChild5" presStyleCnt="0"/>
      <dgm:spPr/>
    </dgm:pt>
    <dgm:pt modelId="{4A1B450C-544C-4814-A2E8-D763DB67B1C7}" type="pres">
      <dgm:prSet presAssocID="{19670037-F9EF-49AE-970B-55482EF15568}" presName="hierChild5" presStyleCnt="0"/>
      <dgm:spPr/>
    </dgm:pt>
    <dgm:pt modelId="{3F8D2FD8-7955-4CD1-8EDB-7B5592A4885A}" type="pres">
      <dgm:prSet presAssocID="{4EF38F04-CF52-4A80-AE99-0924E0AAFE54}" presName="Name37" presStyleLbl="parChTrans1D2" presStyleIdx="2" presStyleCnt="5"/>
      <dgm:spPr/>
    </dgm:pt>
    <dgm:pt modelId="{A6F57B4C-6F5C-40CC-98FB-4807A3A1CEA4}" type="pres">
      <dgm:prSet presAssocID="{44B0C76F-4ADF-418D-9030-C2A6C29D84EE}" presName="hierRoot2" presStyleCnt="0">
        <dgm:presLayoutVars>
          <dgm:hierBranch val="init"/>
        </dgm:presLayoutVars>
      </dgm:prSet>
      <dgm:spPr/>
    </dgm:pt>
    <dgm:pt modelId="{61C2DD2E-A3CC-4628-9446-AB270B729260}" type="pres">
      <dgm:prSet presAssocID="{44B0C76F-4ADF-418D-9030-C2A6C29D84EE}" presName="rootComposite" presStyleCnt="0"/>
      <dgm:spPr/>
    </dgm:pt>
    <dgm:pt modelId="{F5CF3196-815E-4FE2-97E0-9D4B11A89879}" type="pres">
      <dgm:prSet presAssocID="{44B0C76F-4ADF-418D-9030-C2A6C29D84EE}" presName="rootText" presStyleLbl="node2" presStyleIdx="2" presStyleCnt="5">
        <dgm:presLayoutVars>
          <dgm:chPref val="3"/>
        </dgm:presLayoutVars>
      </dgm:prSet>
      <dgm:spPr/>
    </dgm:pt>
    <dgm:pt modelId="{BDCEAC17-9A0A-440A-A380-60BDEAD374E3}" type="pres">
      <dgm:prSet presAssocID="{44B0C76F-4ADF-418D-9030-C2A6C29D84EE}" presName="rootConnector" presStyleLbl="node2" presStyleIdx="2" presStyleCnt="5"/>
      <dgm:spPr/>
    </dgm:pt>
    <dgm:pt modelId="{A405488F-51DF-4A8E-8D2F-56BA6B6F0229}" type="pres">
      <dgm:prSet presAssocID="{44B0C76F-4ADF-418D-9030-C2A6C29D84EE}" presName="hierChild4" presStyleCnt="0"/>
      <dgm:spPr/>
    </dgm:pt>
    <dgm:pt modelId="{FC5C0729-6FFA-4095-A2D3-5F41E0831C03}" type="pres">
      <dgm:prSet presAssocID="{C605845E-E5FA-4D11-8443-DC0D05BE69F2}" presName="Name37" presStyleLbl="parChTrans1D3" presStyleIdx="8" presStyleCnt="20"/>
      <dgm:spPr/>
    </dgm:pt>
    <dgm:pt modelId="{251B1485-07AB-4B2B-9CB9-AB3DFD39476A}" type="pres">
      <dgm:prSet presAssocID="{B0EDAB04-B91E-4478-AACC-F97FAF8BD294}" presName="hierRoot2" presStyleCnt="0">
        <dgm:presLayoutVars>
          <dgm:hierBranch val="init"/>
        </dgm:presLayoutVars>
      </dgm:prSet>
      <dgm:spPr/>
    </dgm:pt>
    <dgm:pt modelId="{3204BBDA-1AE0-42FB-9E27-4264FA8DFB53}" type="pres">
      <dgm:prSet presAssocID="{B0EDAB04-B91E-4478-AACC-F97FAF8BD294}" presName="rootComposite" presStyleCnt="0"/>
      <dgm:spPr/>
    </dgm:pt>
    <dgm:pt modelId="{1E37C0E9-1D8B-4CB4-B7E8-61C0022E85B0}" type="pres">
      <dgm:prSet presAssocID="{B0EDAB04-B91E-4478-AACC-F97FAF8BD294}" presName="rootText" presStyleLbl="node3" presStyleIdx="8" presStyleCnt="20" custScaleY="79083">
        <dgm:presLayoutVars>
          <dgm:chPref val="3"/>
        </dgm:presLayoutVars>
      </dgm:prSet>
      <dgm:spPr/>
    </dgm:pt>
    <dgm:pt modelId="{C2DECFAB-1DB7-4E5D-ABC4-103EC3009071}" type="pres">
      <dgm:prSet presAssocID="{B0EDAB04-B91E-4478-AACC-F97FAF8BD294}" presName="rootConnector" presStyleLbl="node3" presStyleIdx="8" presStyleCnt="20"/>
      <dgm:spPr/>
    </dgm:pt>
    <dgm:pt modelId="{CAA82129-A7BA-48FD-83BD-6FE987FD8D95}" type="pres">
      <dgm:prSet presAssocID="{B0EDAB04-B91E-4478-AACC-F97FAF8BD294}" presName="hierChild4" presStyleCnt="0"/>
      <dgm:spPr/>
    </dgm:pt>
    <dgm:pt modelId="{541490C1-0A70-4B16-9578-B2E57F3E6711}" type="pres">
      <dgm:prSet presAssocID="{B0EDAB04-B91E-4478-AACC-F97FAF8BD294}" presName="hierChild5" presStyleCnt="0"/>
      <dgm:spPr/>
    </dgm:pt>
    <dgm:pt modelId="{40CDBB68-332C-4AC0-A64C-8B12B0628574}" type="pres">
      <dgm:prSet presAssocID="{D475DCA7-FC18-4BE8-BADF-CE6C29C98ED5}" presName="Name37" presStyleLbl="parChTrans1D3" presStyleIdx="9" presStyleCnt="20"/>
      <dgm:spPr/>
    </dgm:pt>
    <dgm:pt modelId="{C4DF17F2-2178-43E1-B2A9-82641510A524}" type="pres">
      <dgm:prSet presAssocID="{BC69A231-8426-45F3-8804-CD73BB6FB0EA}" presName="hierRoot2" presStyleCnt="0">
        <dgm:presLayoutVars>
          <dgm:hierBranch val="init"/>
        </dgm:presLayoutVars>
      </dgm:prSet>
      <dgm:spPr/>
    </dgm:pt>
    <dgm:pt modelId="{A6A24A6A-6409-4DC2-95A4-D8189B45E3FD}" type="pres">
      <dgm:prSet presAssocID="{BC69A231-8426-45F3-8804-CD73BB6FB0EA}" presName="rootComposite" presStyleCnt="0"/>
      <dgm:spPr/>
    </dgm:pt>
    <dgm:pt modelId="{9C6788BC-7F86-4E7D-AA1D-D28362E54EDE}" type="pres">
      <dgm:prSet presAssocID="{BC69A231-8426-45F3-8804-CD73BB6FB0EA}" presName="rootText" presStyleLbl="node3" presStyleIdx="9" presStyleCnt="20" custScaleY="79083">
        <dgm:presLayoutVars>
          <dgm:chPref val="3"/>
        </dgm:presLayoutVars>
      </dgm:prSet>
      <dgm:spPr/>
    </dgm:pt>
    <dgm:pt modelId="{9E6207F4-8878-483D-8339-9E0F993DBB8D}" type="pres">
      <dgm:prSet presAssocID="{BC69A231-8426-45F3-8804-CD73BB6FB0EA}" presName="rootConnector" presStyleLbl="node3" presStyleIdx="9" presStyleCnt="20"/>
      <dgm:spPr/>
    </dgm:pt>
    <dgm:pt modelId="{B131D9C0-4698-49E3-B8A8-7D3429ED3F21}" type="pres">
      <dgm:prSet presAssocID="{BC69A231-8426-45F3-8804-CD73BB6FB0EA}" presName="hierChild4" presStyleCnt="0"/>
      <dgm:spPr/>
    </dgm:pt>
    <dgm:pt modelId="{5D84F6EB-E0A6-4043-9B2F-74D195E1362E}" type="pres">
      <dgm:prSet presAssocID="{BC69A231-8426-45F3-8804-CD73BB6FB0EA}" presName="hierChild5" presStyleCnt="0"/>
      <dgm:spPr/>
    </dgm:pt>
    <dgm:pt modelId="{E85AEC88-68FA-42BD-BA97-97F601B5BE4E}" type="pres">
      <dgm:prSet presAssocID="{AB21FD98-F044-454C-83E9-AEA9F16999EB}" presName="Name37" presStyleLbl="parChTrans1D3" presStyleIdx="10" presStyleCnt="20"/>
      <dgm:spPr/>
    </dgm:pt>
    <dgm:pt modelId="{185B226E-4DF5-4C36-873A-ED9222C2229A}" type="pres">
      <dgm:prSet presAssocID="{649D7A17-7A8E-45AB-8564-4482CAF7E524}" presName="hierRoot2" presStyleCnt="0">
        <dgm:presLayoutVars>
          <dgm:hierBranch val="init"/>
        </dgm:presLayoutVars>
      </dgm:prSet>
      <dgm:spPr/>
    </dgm:pt>
    <dgm:pt modelId="{A4A26171-C947-48CA-BA04-470B44D9C6B3}" type="pres">
      <dgm:prSet presAssocID="{649D7A17-7A8E-45AB-8564-4482CAF7E524}" presName="rootComposite" presStyleCnt="0"/>
      <dgm:spPr/>
    </dgm:pt>
    <dgm:pt modelId="{69A64375-43B7-4060-A86E-72C172728D9D}" type="pres">
      <dgm:prSet presAssocID="{649D7A17-7A8E-45AB-8564-4482CAF7E524}" presName="rootText" presStyleLbl="node3" presStyleIdx="10" presStyleCnt="20" custScaleY="79083">
        <dgm:presLayoutVars>
          <dgm:chPref val="3"/>
        </dgm:presLayoutVars>
      </dgm:prSet>
      <dgm:spPr/>
    </dgm:pt>
    <dgm:pt modelId="{02D428F1-B5FF-42D8-8C5F-917EF2F76EAA}" type="pres">
      <dgm:prSet presAssocID="{649D7A17-7A8E-45AB-8564-4482CAF7E524}" presName="rootConnector" presStyleLbl="node3" presStyleIdx="10" presStyleCnt="20"/>
      <dgm:spPr/>
    </dgm:pt>
    <dgm:pt modelId="{8375CC49-4D0C-42D8-9D92-42FBE377BBB2}" type="pres">
      <dgm:prSet presAssocID="{649D7A17-7A8E-45AB-8564-4482CAF7E524}" presName="hierChild4" presStyleCnt="0"/>
      <dgm:spPr/>
    </dgm:pt>
    <dgm:pt modelId="{85FCAA4D-4B70-41DC-89E1-A75772D3DEED}" type="pres">
      <dgm:prSet presAssocID="{649D7A17-7A8E-45AB-8564-4482CAF7E524}" presName="hierChild5" presStyleCnt="0"/>
      <dgm:spPr/>
    </dgm:pt>
    <dgm:pt modelId="{1BEE08C4-7A5A-431B-82DC-A344DA68E789}" type="pres">
      <dgm:prSet presAssocID="{9E5A27AE-574D-46EE-8613-B5BA5075AF00}" presName="Name37" presStyleLbl="parChTrans1D3" presStyleIdx="11" presStyleCnt="20"/>
      <dgm:spPr/>
    </dgm:pt>
    <dgm:pt modelId="{502D293D-A871-4521-B302-13CF0FD169EB}" type="pres">
      <dgm:prSet presAssocID="{83FF30AB-A806-4E32-A05A-2268323BBAD8}" presName="hierRoot2" presStyleCnt="0">
        <dgm:presLayoutVars>
          <dgm:hierBranch val="init"/>
        </dgm:presLayoutVars>
      </dgm:prSet>
      <dgm:spPr/>
    </dgm:pt>
    <dgm:pt modelId="{91878F46-A209-4BBD-B81A-11C6AFCDA3CB}" type="pres">
      <dgm:prSet presAssocID="{83FF30AB-A806-4E32-A05A-2268323BBAD8}" presName="rootComposite" presStyleCnt="0"/>
      <dgm:spPr/>
    </dgm:pt>
    <dgm:pt modelId="{58FF7327-6BAE-4B03-AFA5-9D97E27F17B7}" type="pres">
      <dgm:prSet presAssocID="{83FF30AB-A806-4E32-A05A-2268323BBAD8}" presName="rootText" presStyleLbl="node3" presStyleIdx="11" presStyleCnt="20" custScaleY="79083">
        <dgm:presLayoutVars>
          <dgm:chPref val="3"/>
        </dgm:presLayoutVars>
      </dgm:prSet>
      <dgm:spPr/>
    </dgm:pt>
    <dgm:pt modelId="{5C0C21F1-F7FC-45F1-A061-EFF952366FAB}" type="pres">
      <dgm:prSet presAssocID="{83FF30AB-A806-4E32-A05A-2268323BBAD8}" presName="rootConnector" presStyleLbl="node3" presStyleIdx="11" presStyleCnt="20"/>
      <dgm:spPr/>
    </dgm:pt>
    <dgm:pt modelId="{BF407147-7E52-48D9-BEF4-24828FDD11A8}" type="pres">
      <dgm:prSet presAssocID="{83FF30AB-A806-4E32-A05A-2268323BBAD8}" presName="hierChild4" presStyleCnt="0"/>
      <dgm:spPr/>
    </dgm:pt>
    <dgm:pt modelId="{6A110D71-27A4-4FE7-8F35-83062EB57D61}" type="pres">
      <dgm:prSet presAssocID="{83FF30AB-A806-4E32-A05A-2268323BBAD8}" presName="hierChild5" presStyleCnt="0"/>
      <dgm:spPr/>
    </dgm:pt>
    <dgm:pt modelId="{A798028A-E7CB-4C02-BB5B-1F449EA6B0AD}" type="pres">
      <dgm:prSet presAssocID="{CFD0E2CD-5F81-47A4-B4BD-CF8DC01E7BA7}" presName="Name37" presStyleLbl="parChTrans1D3" presStyleIdx="12" presStyleCnt="20"/>
      <dgm:spPr/>
    </dgm:pt>
    <dgm:pt modelId="{D35313B9-1077-4D62-B6E8-643C744822DF}" type="pres">
      <dgm:prSet presAssocID="{89F99FE4-5169-4A05-9059-E12C7F410775}" presName="hierRoot2" presStyleCnt="0">
        <dgm:presLayoutVars>
          <dgm:hierBranch val="init"/>
        </dgm:presLayoutVars>
      </dgm:prSet>
      <dgm:spPr/>
    </dgm:pt>
    <dgm:pt modelId="{140539B3-579D-4A36-8818-92602E953368}" type="pres">
      <dgm:prSet presAssocID="{89F99FE4-5169-4A05-9059-E12C7F410775}" presName="rootComposite" presStyleCnt="0"/>
      <dgm:spPr/>
    </dgm:pt>
    <dgm:pt modelId="{F1A1C7A8-27BF-4062-9A94-A84A6227F083}" type="pres">
      <dgm:prSet presAssocID="{89F99FE4-5169-4A05-9059-E12C7F410775}" presName="rootText" presStyleLbl="node3" presStyleIdx="12" presStyleCnt="20" custScaleY="79083">
        <dgm:presLayoutVars>
          <dgm:chPref val="3"/>
        </dgm:presLayoutVars>
      </dgm:prSet>
      <dgm:spPr/>
    </dgm:pt>
    <dgm:pt modelId="{AC204BC1-2013-48C1-859E-06CCDBB42453}" type="pres">
      <dgm:prSet presAssocID="{89F99FE4-5169-4A05-9059-E12C7F410775}" presName="rootConnector" presStyleLbl="node3" presStyleIdx="12" presStyleCnt="20"/>
      <dgm:spPr/>
    </dgm:pt>
    <dgm:pt modelId="{731AC929-7A68-4E28-9D3E-E4278079716F}" type="pres">
      <dgm:prSet presAssocID="{89F99FE4-5169-4A05-9059-E12C7F410775}" presName="hierChild4" presStyleCnt="0"/>
      <dgm:spPr/>
    </dgm:pt>
    <dgm:pt modelId="{741CAFC4-0D19-4140-B77A-FA8E5D820C8C}" type="pres">
      <dgm:prSet presAssocID="{89F99FE4-5169-4A05-9059-E12C7F410775}" presName="hierChild5" presStyleCnt="0"/>
      <dgm:spPr/>
    </dgm:pt>
    <dgm:pt modelId="{506BD96D-D636-4943-A9CB-5D5B6C1C3E8B}" type="pres">
      <dgm:prSet presAssocID="{44B0C76F-4ADF-418D-9030-C2A6C29D84EE}" presName="hierChild5" presStyleCnt="0"/>
      <dgm:spPr/>
    </dgm:pt>
    <dgm:pt modelId="{E92DE78E-4156-4124-8F3D-0921301C5340}" type="pres">
      <dgm:prSet presAssocID="{06E11947-48D6-4B17-998E-49AECBD58315}" presName="Name37" presStyleLbl="parChTrans1D2" presStyleIdx="3" presStyleCnt="5"/>
      <dgm:spPr/>
    </dgm:pt>
    <dgm:pt modelId="{773A6A67-5E02-4543-97A2-4C8D63D2852E}" type="pres">
      <dgm:prSet presAssocID="{EFF679DC-31B2-46D9-AFD0-3AF1A0C867EC}" presName="hierRoot2" presStyleCnt="0">
        <dgm:presLayoutVars>
          <dgm:hierBranch val="init"/>
        </dgm:presLayoutVars>
      </dgm:prSet>
      <dgm:spPr/>
    </dgm:pt>
    <dgm:pt modelId="{0CB1F18F-57B5-40D4-8758-BF8FD397A2CE}" type="pres">
      <dgm:prSet presAssocID="{EFF679DC-31B2-46D9-AFD0-3AF1A0C867EC}" presName="rootComposite" presStyleCnt="0"/>
      <dgm:spPr/>
    </dgm:pt>
    <dgm:pt modelId="{1F09975A-3948-4B2E-B1F5-22CD619607A9}" type="pres">
      <dgm:prSet presAssocID="{EFF679DC-31B2-46D9-AFD0-3AF1A0C867EC}" presName="rootText" presStyleLbl="node2" presStyleIdx="3" presStyleCnt="5">
        <dgm:presLayoutVars>
          <dgm:chPref val="3"/>
        </dgm:presLayoutVars>
      </dgm:prSet>
      <dgm:spPr/>
    </dgm:pt>
    <dgm:pt modelId="{FD82E3CB-ED63-4F0E-9D6A-C86FFD153C85}" type="pres">
      <dgm:prSet presAssocID="{EFF679DC-31B2-46D9-AFD0-3AF1A0C867EC}" presName="rootConnector" presStyleLbl="node2" presStyleIdx="3" presStyleCnt="5"/>
      <dgm:spPr/>
    </dgm:pt>
    <dgm:pt modelId="{92825BF8-CE79-4A9C-B37B-76B1FB1F8E6D}" type="pres">
      <dgm:prSet presAssocID="{EFF679DC-31B2-46D9-AFD0-3AF1A0C867EC}" presName="hierChild4" presStyleCnt="0"/>
      <dgm:spPr/>
    </dgm:pt>
    <dgm:pt modelId="{A3B9FE7E-924C-4303-AB27-EDE004672C6D}" type="pres">
      <dgm:prSet presAssocID="{7D745A43-E5F2-4749-9A2E-A0878E98A2B3}" presName="Name37" presStyleLbl="parChTrans1D3" presStyleIdx="13" presStyleCnt="20"/>
      <dgm:spPr/>
    </dgm:pt>
    <dgm:pt modelId="{3752E790-045F-4F14-951A-70081851FB39}" type="pres">
      <dgm:prSet presAssocID="{FF11D2A8-FC78-47AE-8CD8-194EFA4947D1}" presName="hierRoot2" presStyleCnt="0">
        <dgm:presLayoutVars>
          <dgm:hierBranch val="init"/>
        </dgm:presLayoutVars>
      </dgm:prSet>
      <dgm:spPr/>
    </dgm:pt>
    <dgm:pt modelId="{3B95576A-4774-48FA-8FD1-82EBDE673D58}" type="pres">
      <dgm:prSet presAssocID="{FF11D2A8-FC78-47AE-8CD8-194EFA4947D1}" presName="rootComposite" presStyleCnt="0"/>
      <dgm:spPr/>
    </dgm:pt>
    <dgm:pt modelId="{390555FA-CFC5-4DDF-BC5A-21659CB48544}" type="pres">
      <dgm:prSet presAssocID="{FF11D2A8-FC78-47AE-8CD8-194EFA4947D1}" presName="rootText" presStyleLbl="node3" presStyleIdx="13" presStyleCnt="20" custScaleY="70391">
        <dgm:presLayoutVars>
          <dgm:chPref val="3"/>
        </dgm:presLayoutVars>
      </dgm:prSet>
      <dgm:spPr/>
    </dgm:pt>
    <dgm:pt modelId="{59FCC56D-D9F8-4CDC-A34D-FA91DC24FC76}" type="pres">
      <dgm:prSet presAssocID="{FF11D2A8-FC78-47AE-8CD8-194EFA4947D1}" presName="rootConnector" presStyleLbl="node3" presStyleIdx="13" presStyleCnt="20"/>
      <dgm:spPr/>
    </dgm:pt>
    <dgm:pt modelId="{FED0092E-2343-4A23-B414-314001552D92}" type="pres">
      <dgm:prSet presAssocID="{FF11D2A8-FC78-47AE-8CD8-194EFA4947D1}" presName="hierChild4" presStyleCnt="0"/>
      <dgm:spPr/>
    </dgm:pt>
    <dgm:pt modelId="{0CA8C3E6-928A-4D45-B3D4-567513D747CD}" type="pres">
      <dgm:prSet presAssocID="{FF11D2A8-FC78-47AE-8CD8-194EFA4947D1}" presName="hierChild5" presStyleCnt="0"/>
      <dgm:spPr/>
    </dgm:pt>
    <dgm:pt modelId="{C6F8B8D7-A20F-45B3-8C34-B51E6D0781B6}" type="pres">
      <dgm:prSet presAssocID="{D3469411-DA35-4F24-BF1F-AA02A0EAB1E2}" presName="Name37" presStyleLbl="parChTrans1D3" presStyleIdx="14" presStyleCnt="20"/>
      <dgm:spPr/>
    </dgm:pt>
    <dgm:pt modelId="{300F7C9F-A9F2-4137-BA1C-9E62C13753E2}" type="pres">
      <dgm:prSet presAssocID="{91DE6882-5A3F-4513-84DC-759AE2BF1CA2}" presName="hierRoot2" presStyleCnt="0">
        <dgm:presLayoutVars>
          <dgm:hierBranch val="init"/>
        </dgm:presLayoutVars>
      </dgm:prSet>
      <dgm:spPr/>
    </dgm:pt>
    <dgm:pt modelId="{46185464-2D8C-4A60-908D-5291704EB5E8}" type="pres">
      <dgm:prSet presAssocID="{91DE6882-5A3F-4513-84DC-759AE2BF1CA2}" presName="rootComposite" presStyleCnt="0"/>
      <dgm:spPr/>
    </dgm:pt>
    <dgm:pt modelId="{40B57D44-621F-4220-B556-0379DD3D17C6}" type="pres">
      <dgm:prSet presAssocID="{91DE6882-5A3F-4513-84DC-759AE2BF1CA2}" presName="rootText" presStyleLbl="node3" presStyleIdx="14" presStyleCnt="20" custScaleY="70391">
        <dgm:presLayoutVars>
          <dgm:chPref val="3"/>
        </dgm:presLayoutVars>
      </dgm:prSet>
      <dgm:spPr/>
    </dgm:pt>
    <dgm:pt modelId="{47F61DBB-7337-48A6-A6A8-F0506EEB55B0}" type="pres">
      <dgm:prSet presAssocID="{91DE6882-5A3F-4513-84DC-759AE2BF1CA2}" presName="rootConnector" presStyleLbl="node3" presStyleIdx="14" presStyleCnt="20"/>
      <dgm:spPr/>
    </dgm:pt>
    <dgm:pt modelId="{8F72E0A4-49D8-41B0-BE43-BE944C73DD89}" type="pres">
      <dgm:prSet presAssocID="{91DE6882-5A3F-4513-84DC-759AE2BF1CA2}" presName="hierChild4" presStyleCnt="0"/>
      <dgm:spPr/>
    </dgm:pt>
    <dgm:pt modelId="{70CEA6AC-DFD0-4BD9-8832-BAFAB79C11D8}" type="pres">
      <dgm:prSet presAssocID="{91DE6882-5A3F-4513-84DC-759AE2BF1CA2}" presName="hierChild5" presStyleCnt="0"/>
      <dgm:spPr/>
    </dgm:pt>
    <dgm:pt modelId="{D96BE3D9-D71F-4B32-BB0C-EC5C4C61F98A}" type="pres">
      <dgm:prSet presAssocID="{EFF679DC-31B2-46D9-AFD0-3AF1A0C867EC}" presName="hierChild5" presStyleCnt="0"/>
      <dgm:spPr/>
    </dgm:pt>
    <dgm:pt modelId="{1EAC6365-8119-48BF-B438-61AEA2169E43}" type="pres">
      <dgm:prSet presAssocID="{383B8C4C-84CE-4160-A16C-22CA66E14C1F}" presName="Name37" presStyleLbl="parChTrans1D2" presStyleIdx="4" presStyleCnt="5"/>
      <dgm:spPr/>
    </dgm:pt>
    <dgm:pt modelId="{B28CD909-C981-4A41-8666-6C261CF45E3E}" type="pres">
      <dgm:prSet presAssocID="{2666C181-0057-404C-9239-832A9C2C4B31}" presName="hierRoot2" presStyleCnt="0">
        <dgm:presLayoutVars>
          <dgm:hierBranch val="init"/>
        </dgm:presLayoutVars>
      </dgm:prSet>
      <dgm:spPr/>
    </dgm:pt>
    <dgm:pt modelId="{D3A750E6-4066-4CD2-B916-3E01B3FEA563}" type="pres">
      <dgm:prSet presAssocID="{2666C181-0057-404C-9239-832A9C2C4B31}" presName="rootComposite" presStyleCnt="0"/>
      <dgm:spPr/>
    </dgm:pt>
    <dgm:pt modelId="{09EA6CEF-BCEE-4585-92F9-C15F1A2A8457}" type="pres">
      <dgm:prSet presAssocID="{2666C181-0057-404C-9239-832A9C2C4B31}" presName="rootText" presStyleLbl="node2" presStyleIdx="4" presStyleCnt="5">
        <dgm:presLayoutVars>
          <dgm:chPref val="3"/>
        </dgm:presLayoutVars>
      </dgm:prSet>
      <dgm:spPr/>
    </dgm:pt>
    <dgm:pt modelId="{E2688DDB-66C5-4873-801B-53173D5753F8}" type="pres">
      <dgm:prSet presAssocID="{2666C181-0057-404C-9239-832A9C2C4B31}" presName="rootConnector" presStyleLbl="node2" presStyleIdx="4" presStyleCnt="5"/>
      <dgm:spPr/>
    </dgm:pt>
    <dgm:pt modelId="{8DC8C9E6-6415-48FF-BE21-975F7C5EC610}" type="pres">
      <dgm:prSet presAssocID="{2666C181-0057-404C-9239-832A9C2C4B31}" presName="hierChild4" presStyleCnt="0"/>
      <dgm:spPr/>
    </dgm:pt>
    <dgm:pt modelId="{4647AB6D-CC27-4B5C-9FBD-6351E1782B7F}" type="pres">
      <dgm:prSet presAssocID="{9EB68B06-A432-45A6-9379-594628016881}" presName="Name37" presStyleLbl="parChTrans1D3" presStyleIdx="15" presStyleCnt="20"/>
      <dgm:spPr/>
    </dgm:pt>
    <dgm:pt modelId="{8E6D39B2-82DC-4B5D-B060-5442BAF191BB}" type="pres">
      <dgm:prSet presAssocID="{EDBEB158-EE56-49E0-935E-D630D5D894E9}" presName="hierRoot2" presStyleCnt="0">
        <dgm:presLayoutVars>
          <dgm:hierBranch val="init"/>
        </dgm:presLayoutVars>
      </dgm:prSet>
      <dgm:spPr/>
    </dgm:pt>
    <dgm:pt modelId="{2DDCD780-B272-47A1-8FF2-38587E7935FD}" type="pres">
      <dgm:prSet presAssocID="{EDBEB158-EE56-49E0-935E-D630D5D894E9}" presName="rootComposite" presStyleCnt="0"/>
      <dgm:spPr/>
    </dgm:pt>
    <dgm:pt modelId="{00F208B5-4448-42C6-A570-42DC095CFD82}" type="pres">
      <dgm:prSet presAssocID="{EDBEB158-EE56-49E0-935E-D630D5D894E9}" presName="rootText" presStyleLbl="node3" presStyleIdx="15" presStyleCnt="20" custScaleY="79083">
        <dgm:presLayoutVars>
          <dgm:chPref val="3"/>
        </dgm:presLayoutVars>
      </dgm:prSet>
      <dgm:spPr/>
    </dgm:pt>
    <dgm:pt modelId="{5EEEDE2A-756D-46D4-8A43-D2DD9BC5AE3C}" type="pres">
      <dgm:prSet presAssocID="{EDBEB158-EE56-49E0-935E-D630D5D894E9}" presName="rootConnector" presStyleLbl="node3" presStyleIdx="15" presStyleCnt="20"/>
      <dgm:spPr/>
    </dgm:pt>
    <dgm:pt modelId="{C75B53E8-C8CA-489D-8568-6B9415D609C8}" type="pres">
      <dgm:prSet presAssocID="{EDBEB158-EE56-49E0-935E-D630D5D894E9}" presName="hierChild4" presStyleCnt="0"/>
      <dgm:spPr/>
    </dgm:pt>
    <dgm:pt modelId="{CA504935-46AF-489F-8115-1981FDA5521F}" type="pres">
      <dgm:prSet presAssocID="{EDBEB158-EE56-49E0-935E-D630D5D894E9}" presName="hierChild5" presStyleCnt="0"/>
      <dgm:spPr/>
    </dgm:pt>
    <dgm:pt modelId="{24E619CA-3749-49C5-BD92-BC10D874D7D6}" type="pres">
      <dgm:prSet presAssocID="{834DFE42-294F-4577-8F2F-B705C7E4D8B4}" presName="Name37" presStyleLbl="parChTrans1D3" presStyleIdx="16" presStyleCnt="20"/>
      <dgm:spPr/>
    </dgm:pt>
    <dgm:pt modelId="{D516D032-A13F-4D2B-A0EF-1E63EBD892E1}" type="pres">
      <dgm:prSet presAssocID="{9AEB8A3C-1BCD-41FB-A124-06EF25CDEDB7}" presName="hierRoot2" presStyleCnt="0">
        <dgm:presLayoutVars>
          <dgm:hierBranch val="init"/>
        </dgm:presLayoutVars>
      </dgm:prSet>
      <dgm:spPr/>
    </dgm:pt>
    <dgm:pt modelId="{97A1025A-80FC-4687-B3BE-BD8B8FA89920}" type="pres">
      <dgm:prSet presAssocID="{9AEB8A3C-1BCD-41FB-A124-06EF25CDEDB7}" presName="rootComposite" presStyleCnt="0"/>
      <dgm:spPr/>
    </dgm:pt>
    <dgm:pt modelId="{0014814B-C9DA-4E34-B82F-6124384F9A09}" type="pres">
      <dgm:prSet presAssocID="{9AEB8A3C-1BCD-41FB-A124-06EF25CDEDB7}" presName="rootText" presStyleLbl="node3" presStyleIdx="16" presStyleCnt="20" custScaleY="77431">
        <dgm:presLayoutVars>
          <dgm:chPref val="3"/>
        </dgm:presLayoutVars>
      </dgm:prSet>
      <dgm:spPr/>
    </dgm:pt>
    <dgm:pt modelId="{8812821B-D7AD-4E51-86E6-548B6CE1DADB}" type="pres">
      <dgm:prSet presAssocID="{9AEB8A3C-1BCD-41FB-A124-06EF25CDEDB7}" presName="rootConnector" presStyleLbl="node3" presStyleIdx="16" presStyleCnt="20"/>
      <dgm:spPr/>
    </dgm:pt>
    <dgm:pt modelId="{859A0F23-69D6-4434-A1A9-CE355B750880}" type="pres">
      <dgm:prSet presAssocID="{9AEB8A3C-1BCD-41FB-A124-06EF25CDEDB7}" presName="hierChild4" presStyleCnt="0"/>
      <dgm:spPr/>
    </dgm:pt>
    <dgm:pt modelId="{098ACE81-A230-43E0-AC6B-776F96EE6DBF}" type="pres">
      <dgm:prSet presAssocID="{9AEB8A3C-1BCD-41FB-A124-06EF25CDEDB7}" presName="hierChild5" presStyleCnt="0"/>
      <dgm:spPr/>
    </dgm:pt>
    <dgm:pt modelId="{5112F3E1-CBFB-4FCC-B3C3-BBEEEB9FFCFD}" type="pres">
      <dgm:prSet presAssocID="{6366A4FE-86C6-46A8-B195-F6F031C8FBF2}" presName="Name37" presStyleLbl="parChTrans1D3" presStyleIdx="17" presStyleCnt="20"/>
      <dgm:spPr/>
    </dgm:pt>
    <dgm:pt modelId="{06C48B81-7E5F-443E-B87E-EA7D6B0D50F3}" type="pres">
      <dgm:prSet presAssocID="{34BADC83-0028-40A8-B755-7F3F04320BEC}" presName="hierRoot2" presStyleCnt="0">
        <dgm:presLayoutVars>
          <dgm:hierBranch val="init"/>
        </dgm:presLayoutVars>
      </dgm:prSet>
      <dgm:spPr/>
    </dgm:pt>
    <dgm:pt modelId="{7176DA85-A664-4393-8467-27597631923C}" type="pres">
      <dgm:prSet presAssocID="{34BADC83-0028-40A8-B755-7F3F04320BEC}" presName="rootComposite" presStyleCnt="0"/>
      <dgm:spPr/>
    </dgm:pt>
    <dgm:pt modelId="{F2633EC2-D86B-49B5-A70A-2ED8AF81FF48}" type="pres">
      <dgm:prSet presAssocID="{34BADC83-0028-40A8-B755-7F3F04320BEC}" presName="rootText" presStyleLbl="node3" presStyleIdx="17" presStyleCnt="20" custScaleY="75515">
        <dgm:presLayoutVars>
          <dgm:chPref val="3"/>
        </dgm:presLayoutVars>
      </dgm:prSet>
      <dgm:spPr/>
    </dgm:pt>
    <dgm:pt modelId="{F179F63D-8D80-4CE4-9B23-6FCD5E8A7906}" type="pres">
      <dgm:prSet presAssocID="{34BADC83-0028-40A8-B755-7F3F04320BEC}" presName="rootConnector" presStyleLbl="node3" presStyleIdx="17" presStyleCnt="20"/>
      <dgm:spPr/>
    </dgm:pt>
    <dgm:pt modelId="{75F9E9A9-CB91-426E-B6B3-61108D9FC820}" type="pres">
      <dgm:prSet presAssocID="{34BADC83-0028-40A8-B755-7F3F04320BEC}" presName="hierChild4" presStyleCnt="0"/>
      <dgm:spPr/>
    </dgm:pt>
    <dgm:pt modelId="{1014B578-D4E5-44CD-B1C9-C6E71E85CB94}" type="pres">
      <dgm:prSet presAssocID="{34BADC83-0028-40A8-B755-7F3F04320BEC}" presName="hierChild5" presStyleCnt="0"/>
      <dgm:spPr/>
    </dgm:pt>
    <dgm:pt modelId="{0191A0F3-E0AA-4F75-A51F-75348439794E}" type="pres">
      <dgm:prSet presAssocID="{040E1ECF-10B7-4497-9D93-93B42510FEB5}" presName="Name37" presStyleLbl="parChTrans1D3" presStyleIdx="18" presStyleCnt="20"/>
      <dgm:spPr/>
    </dgm:pt>
    <dgm:pt modelId="{640B74F9-A10E-402D-804D-BA24036C7A1E}" type="pres">
      <dgm:prSet presAssocID="{4D256620-F92C-47E7-A6ED-D3316ECFA895}" presName="hierRoot2" presStyleCnt="0">
        <dgm:presLayoutVars>
          <dgm:hierBranch val="init"/>
        </dgm:presLayoutVars>
      </dgm:prSet>
      <dgm:spPr/>
    </dgm:pt>
    <dgm:pt modelId="{BA3DC80B-2DD0-4FDE-8D2E-650FFD669F5F}" type="pres">
      <dgm:prSet presAssocID="{4D256620-F92C-47E7-A6ED-D3316ECFA895}" presName="rootComposite" presStyleCnt="0"/>
      <dgm:spPr/>
    </dgm:pt>
    <dgm:pt modelId="{65D652CD-1D19-4ABC-88CE-664146E87C89}" type="pres">
      <dgm:prSet presAssocID="{4D256620-F92C-47E7-A6ED-D3316ECFA895}" presName="rootText" presStyleLbl="node3" presStyleIdx="18" presStyleCnt="20" custScaleY="73482">
        <dgm:presLayoutVars>
          <dgm:chPref val="3"/>
        </dgm:presLayoutVars>
      </dgm:prSet>
      <dgm:spPr/>
    </dgm:pt>
    <dgm:pt modelId="{79D36A21-4E0B-4C93-9C07-2068DC7C4926}" type="pres">
      <dgm:prSet presAssocID="{4D256620-F92C-47E7-A6ED-D3316ECFA895}" presName="rootConnector" presStyleLbl="node3" presStyleIdx="18" presStyleCnt="20"/>
      <dgm:spPr/>
    </dgm:pt>
    <dgm:pt modelId="{F2BC13F5-1E78-491B-B6BE-95D796EBCACF}" type="pres">
      <dgm:prSet presAssocID="{4D256620-F92C-47E7-A6ED-D3316ECFA895}" presName="hierChild4" presStyleCnt="0"/>
      <dgm:spPr/>
    </dgm:pt>
    <dgm:pt modelId="{B8095B2E-4323-4CD9-BFB3-543E7D3A3FD3}" type="pres">
      <dgm:prSet presAssocID="{4D256620-F92C-47E7-A6ED-D3316ECFA895}" presName="hierChild5" presStyleCnt="0"/>
      <dgm:spPr/>
    </dgm:pt>
    <dgm:pt modelId="{D3D29AE1-510E-4993-910F-3EE2A986D8DE}" type="pres">
      <dgm:prSet presAssocID="{B020B3C6-CFB1-4E5F-8821-522D71FBA5C5}" presName="Name37" presStyleLbl="parChTrans1D3" presStyleIdx="19" presStyleCnt="20"/>
      <dgm:spPr/>
    </dgm:pt>
    <dgm:pt modelId="{9323EDD0-2A56-4800-8BDF-B2A43F605FC6}" type="pres">
      <dgm:prSet presAssocID="{760AAC18-FBD6-4472-B33C-8857E41AC5E5}" presName="hierRoot2" presStyleCnt="0">
        <dgm:presLayoutVars>
          <dgm:hierBranch val="init"/>
        </dgm:presLayoutVars>
      </dgm:prSet>
      <dgm:spPr/>
    </dgm:pt>
    <dgm:pt modelId="{CC696A1B-2CB8-424C-862B-CB69EC30DEB3}" type="pres">
      <dgm:prSet presAssocID="{760AAC18-FBD6-4472-B33C-8857E41AC5E5}" presName="rootComposite" presStyleCnt="0"/>
      <dgm:spPr/>
    </dgm:pt>
    <dgm:pt modelId="{308D71F5-82EB-4B8A-AD36-8513E3F46D03}" type="pres">
      <dgm:prSet presAssocID="{760AAC18-FBD6-4472-B33C-8857E41AC5E5}" presName="rootText" presStyleLbl="node3" presStyleIdx="19" presStyleCnt="20" custScaleY="71262">
        <dgm:presLayoutVars>
          <dgm:chPref val="3"/>
        </dgm:presLayoutVars>
      </dgm:prSet>
      <dgm:spPr/>
    </dgm:pt>
    <dgm:pt modelId="{1D21052B-D69F-4AC2-B2AF-8D2E96B2F6A6}" type="pres">
      <dgm:prSet presAssocID="{760AAC18-FBD6-4472-B33C-8857E41AC5E5}" presName="rootConnector" presStyleLbl="node3" presStyleIdx="19" presStyleCnt="20"/>
      <dgm:spPr/>
    </dgm:pt>
    <dgm:pt modelId="{9C6DB36E-C7DB-47CD-828B-5A22F8652956}" type="pres">
      <dgm:prSet presAssocID="{760AAC18-FBD6-4472-B33C-8857E41AC5E5}" presName="hierChild4" presStyleCnt="0"/>
      <dgm:spPr/>
    </dgm:pt>
    <dgm:pt modelId="{7757BA61-4A31-4ED8-8B7B-29AD446DC7ED}" type="pres">
      <dgm:prSet presAssocID="{760AAC18-FBD6-4472-B33C-8857E41AC5E5}" presName="hierChild5" presStyleCnt="0"/>
      <dgm:spPr/>
    </dgm:pt>
    <dgm:pt modelId="{07194B3A-CE72-426A-9971-6159825F72CF}" type="pres">
      <dgm:prSet presAssocID="{2666C181-0057-404C-9239-832A9C2C4B31}" presName="hierChild5" presStyleCnt="0"/>
      <dgm:spPr/>
    </dgm:pt>
    <dgm:pt modelId="{6A9ECD07-EB93-474E-A1DF-618401E393A5}" type="pres">
      <dgm:prSet presAssocID="{F9336BDA-2E4E-4446-8E25-EDF8A98C9759}" presName="hierChild3" presStyleCnt="0"/>
      <dgm:spPr/>
    </dgm:pt>
  </dgm:ptLst>
  <dgm:cxnLst>
    <dgm:cxn modelId="{B3F47301-FCDB-4F1B-B05B-A233B4871877}" type="presOf" srcId="{4D256620-F92C-47E7-A6ED-D3316ECFA895}" destId="{65D652CD-1D19-4ABC-88CE-664146E87C89}" srcOrd="0" destOrd="0" presId="urn:microsoft.com/office/officeart/2005/8/layout/orgChart1"/>
    <dgm:cxn modelId="{A0C6A603-ACD3-4D79-A28F-82E22582AA5E}" type="presOf" srcId="{83FF30AB-A806-4E32-A05A-2268323BBAD8}" destId="{58FF7327-6BAE-4B03-AFA5-9D97E27F17B7}" srcOrd="0" destOrd="0" presId="urn:microsoft.com/office/officeart/2005/8/layout/orgChart1"/>
    <dgm:cxn modelId="{46AB2605-B73A-4809-91F3-DD3FFCE5CBA2}" type="presOf" srcId="{89F99FE4-5169-4A05-9059-E12C7F410775}" destId="{AC204BC1-2013-48C1-859E-06CCDBB42453}" srcOrd="1" destOrd="0" presId="urn:microsoft.com/office/officeart/2005/8/layout/orgChart1"/>
    <dgm:cxn modelId="{A1BFA405-7153-479A-A19F-F12BA76A5057}" type="presOf" srcId="{19670037-F9EF-49AE-970B-55482EF15568}" destId="{B55AA5DE-1D00-4C64-B08C-5792479FF89D}" srcOrd="0" destOrd="0" presId="urn:microsoft.com/office/officeart/2005/8/layout/orgChart1"/>
    <dgm:cxn modelId="{342E5A0B-B9A2-4C67-9CEC-FF3C92F48B12}" type="presOf" srcId="{44B0C76F-4ADF-418D-9030-C2A6C29D84EE}" destId="{BDCEAC17-9A0A-440A-A380-60BDEAD374E3}" srcOrd="1" destOrd="0" presId="urn:microsoft.com/office/officeart/2005/8/layout/orgChart1"/>
    <dgm:cxn modelId="{98A14410-160A-4CD1-BC16-3EF8A222E6D7}" type="presOf" srcId="{9AEB8A3C-1BCD-41FB-A124-06EF25CDEDB7}" destId="{8812821B-D7AD-4E51-86E6-548B6CE1DADB}" srcOrd="1" destOrd="0" presId="urn:microsoft.com/office/officeart/2005/8/layout/orgChart1"/>
    <dgm:cxn modelId="{37C3CC16-817E-4EDD-A422-8A624E6DC5DB}" type="presOf" srcId="{AB21FD98-F044-454C-83E9-AEA9F16999EB}" destId="{E85AEC88-68FA-42BD-BA97-97F601B5BE4E}" srcOrd="0" destOrd="0" presId="urn:microsoft.com/office/officeart/2005/8/layout/orgChart1"/>
    <dgm:cxn modelId="{E461F018-0D19-4F79-8758-A17DA61A4E2D}" type="presOf" srcId="{5B105F70-3027-41E6-AED8-B776EACF346F}" destId="{64929ED7-59E7-4754-BDDE-9700DA287794}" srcOrd="0" destOrd="0" presId="urn:microsoft.com/office/officeart/2005/8/layout/orgChart1"/>
    <dgm:cxn modelId="{A62CC31D-72A3-4BAB-AA90-1D3430F4F70E}" type="presOf" srcId="{9EB68B06-A432-45A6-9379-594628016881}" destId="{4647AB6D-CC27-4B5C-9FBD-6351E1782B7F}" srcOrd="0" destOrd="0" presId="urn:microsoft.com/office/officeart/2005/8/layout/orgChart1"/>
    <dgm:cxn modelId="{17B7D01D-A912-4D99-8857-BB11F051B7B1}" type="presOf" srcId="{6B5DEE8B-3FA9-4D33-A858-AF8B87A9E392}" destId="{7EFE86EC-479E-40C8-B924-3CB1497853C7}" srcOrd="0" destOrd="0" presId="urn:microsoft.com/office/officeart/2005/8/layout/orgChart1"/>
    <dgm:cxn modelId="{F808DF21-73DE-4F2C-BF47-B5FBE36A4631}" type="presOf" srcId="{34BADC83-0028-40A8-B755-7F3F04320BEC}" destId="{F179F63D-8D80-4CE4-9B23-6FCD5E8A7906}" srcOrd="1" destOrd="0" presId="urn:microsoft.com/office/officeart/2005/8/layout/orgChart1"/>
    <dgm:cxn modelId="{0F3ECB22-9FF9-4407-A311-29740193CCCA}" type="presOf" srcId="{AF8AC10A-DD74-406B-B598-EBA1A73FAB23}" destId="{12EA8E02-0B34-4A96-952E-D7ECA2EF4184}" srcOrd="0" destOrd="0" presId="urn:microsoft.com/office/officeart/2005/8/layout/orgChart1"/>
    <dgm:cxn modelId="{2B056424-5725-484B-8652-C318ADCDF877}" type="presOf" srcId="{82AE47DA-0951-48E0-9429-06CECE395D2B}" destId="{4403E7C1-AF84-416B-8E71-D84406604C0D}" srcOrd="0" destOrd="0" presId="urn:microsoft.com/office/officeart/2005/8/layout/orgChart1"/>
    <dgm:cxn modelId="{C9754528-B79E-43C0-B2E9-78A3CC575107}" type="presOf" srcId="{B0EDAB04-B91E-4478-AACC-F97FAF8BD294}" destId="{C2DECFAB-1DB7-4E5D-ABC4-103EC3009071}" srcOrd="1" destOrd="0" presId="urn:microsoft.com/office/officeart/2005/8/layout/orgChart1"/>
    <dgm:cxn modelId="{CBE1972E-9B94-4F35-AE6F-A35113A6544D}" type="presOf" srcId="{834DFE42-294F-4577-8F2F-B705C7E4D8B4}" destId="{24E619CA-3749-49C5-BD92-BC10D874D7D6}" srcOrd="0" destOrd="0" presId="urn:microsoft.com/office/officeart/2005/8/layout/orgChart1"/>
    <dgm:cxn modelId="{04B0502F-17E7-42F8-BB66-C9B31E90465E}" type="presOf" srcId="{D475DCA7-FC18-4BE8-BADF-CE6C29C98ED5}" destId="{40CDBB68-332C-4AC0-A64C-8B12B0628574}" srcOrd="0" destOrd="0" presId="urn:microsoft.com/office/officeart/2005/8/layout/orgChart1"/>
    <dgm:cxn modelId="{565F4A30-B6C7-4EDA-B1E0-02A79296C0B9}" type="presOf" srcId="{8C2339A6-0C28-471E-9C28-011B0AD89A24}" destId="{B6B4C6E4-9539-4C11-B861-BDA986E6E3F3}" srcOrd="0" destOrd="0" presId="urn:microsoft.com/office/officeart/2005/8/layout/orgChart1"/>
    <dgm:cxn modelId="{50052631-9CB4-43D9-A431-94279CFD84D0}" srcId="{2666C181-0057-404C-9239-832A9C2C4B31}" destId="{9AEB8A3C-1BCD-41FB-A124-06EF25CDEDB7}" srcOrd="1" destOrd="0" parTransId="{834DFE42-294F-4577-8F2F-B705C7E4D8B4}" sibTransId="{3233EFA2-23DA-4CF3-AF2D-71794D453441}"/>
    <dgm:cxn modelId="{F10C9732-81FF-4F42-86C0-6E37BAA2102B}" srcId="{44B0C76F-4ADF-418D-9030-C2A6C29D84EE}" destId="{BC69A231-8426-45F3-8804-CD73BB6FB0EA}" srcOrd="1" destOrd="0" parTransId="{D475DCA7-FC18-4BE8-BADF-CE6C29C98ED5}" sibTransId="{39DD7D35-8D18-42EC-91A2-3BFAD3F2734E}"/>
    <dgm:cxn modelId="{A78C3935-1C59-4F5C-89F6-E06D76825DFC}" type="presOf" srcId="{655996B1-3DE2-4584-B022-077BEA69B4B0}" destId="{734FAEA7-5564-4FC9-A9F0-3660FA343F6E}" srcOrd="0" destOrd="0" presId="urn:microsoft.com/office/officeart/2005/8/layout/orgChart1"/>
    <dgm:cxn modelId="{50E60236-47FB-414F-B41E-C28789DBBA45}" type="presOf" srcId="{8C2339A6-0C28-471E-9C28-011B0AD89A24}" destId="{C28EF348-A028-455A-8083-526506E34D07}" srcOrd="1" destOrd="0" presId="urn:microsoft.com/office/officeart/2005/8/layout/orgChart1"/>
    <dgm:cxn modelId="{5C360A37-BA18-4396-A681-2D5CDC7BE514}" type="presOf" srcId="{F9336BDA-2E4E-4446-8E25-EDF8A98C9759}" destId="{16551970-1254-4293-831D-2D5EF047730D}" srcOrd="1" destOrd="0" presId="urn:microsoft.com/office/officeart/2005/8/layout/orgChart1"/>
    <dgm:cxn modelId="{04D5A93E-C73D-48BA-BE18-714C262678C7}" type="presOf" srcId="{2666C181-0057-404C-9239-832A9C2C4B31}" destId="{09EA6CEF-BCEE-4585-92F9-C15F1A2A8457}" srcOrd="0" destOrd="0" presId="urn:microsoft.com/office/officeart/2005/8/layout/orgChart1"/>
    <dgm:cxn modelId="{1F19443F-C7BA-48DF-8E24-D5D2A710778E}" srcId="{44B0C76F-4ADF-418D-9030-C2A6C29D84EE}" destId="{B0EDAB04-B91E-4478-AACC-F97FAF8BD294}" srcOrd="0" destOrd="0" parTransId="{C605845E-E5FA-4D11-8443-DC0D05BE69F2}" sibTransId="{6384F7D7-DE69-44AF-82E3-D1917AD93F41}"/>
    <dgm:cxn modelId="{D20EE461-0DBF-4AB5-BAC7-D7EE14FE1C96}" type="presOf" srcId="{F0E5F31F-1160-42B7-90B2-7790480960CF}" destId="{C2097C29-43B0-422E-94E2-F8DFCDA353A8}" srcOrd="0" destOrd="0" presId="urn:microsoft.com/office/officeart/2005/8/layout/orgChart1"/>
    <dgm:cxn modelId="{258AEE41-3202-4666-85EA-F0118C3FF3E1}" type="presOf" srcId="{34BADC83-0028-40A8-B755-7F3F04320BEC}" destId="{F2633EC2-D86B-49B5-A70A-2ED8AF81FF48}" srcOrd="0" destOrd="0" presId="urn:microsoft.com/office/officeart/2005/8/layout/orgChart1"/>
    <dgm:cxn modelId="{5678CC62-1BC4-4A2D-B659-7F6EDE14F94B}" type="presOf" srcId="{649D7A17-7A8E-45AB-8564-4482CAF7E524}" destId="{69A64375-43B7-4060-A86E-72C172728D9D}" srcOrd="0" destOrd="0" presId="urn:microsoft.com/office/officeart/2005/8/layout/orgChart1"/>
    <dgm:cxn modelId="{D68E1043-D67E-4216-8F41-475C8055394E}" type="presOf" srcId="{EFF679DC-31B2-46D9-AFD0-3AF1A0C867EC}" destId="{1F09975A-3948-4B2E-B1F5-22CD619607A9}" srcOrd="0" destOrd="0" presId="urn:microsoft.com/office/officeart/2005/8/layout/orgChart1"/>
    <dgm:cxn modelId="{86F51143-50B9-42A5-87CE-601F4218A629}" type="presOf" srcId="{91DE6882-5A3F-4513-84DC-759AE2BF1CA2}" destId="{40B57D44-621F-4220-B556-0379DD3D17C6}" srcOrd="0" destOrd="0" presId="urn:microsoft.com/office/officeart/2005/8/layout/orgChart1"/>
    <dgm:cxn modelId="{6CD7B243-F42F-4163-89B6-040EFBE084E6}" srcId="{A790B1E9-1F5E-45FF-9D92-09CFE93ED28C}" destId="{58340CC4-CCB1-43EF-B7E0-88B0F292D1D2}" srcOrd="0" destOrd="0" parTransId="{82AE47DA-0951-48E0-9429-06CECE395D2B}" sibTransId="{CA7EB1D6-3C67-4423-88E7-4991B0D66A14}"/>
    <dgm:cxn modelId="{FD337A64-659E-4AE8-9CFB-4C0325AD0E5E}" type="presOf" srcId="{3C418F2A-C13F-44E7-8C8F-ADB55233FC93}" destId="{5399364D-C6E7-48F6-866F-0475BE28F51F}" srcOrd="0" destOrd="0" presId="urn:microsoft.com/office/officeart/2005/8/layout/orgChart1"/>
    <dgm:cxn modelId="{14993F46-CC19-428B-95E3-169A289A53A0}" type="presOf" srcId="{D3469411-DA35-4F24-BF1F-AA02A0EAB1E2}" destId="{C6F8B8D7-A20F-45B3-8C34-B51E6D0781B6}" srcOrd="0" destOrd="0" presId="urn:microsoft.com/office/officeart/2005/8/layout/orgChart1"/>
    <dgm:cxn modelId="{E63CDC47-D8A2-432F-AA94-A616A5E1B411}" srcId="{EFF679DC-31B2-46D9-AFD0-3AF1A0C867EC}" destId="{FF11D2A8-FC78-47AE-8CD8-194EFA4947D1}" srcOrd="0" destOrd="0" parTransId="{7D745A43-E5F2-4749-9A2E-A0878E98A2B3}" sibTransId="{3B56995F-89BE-4BB0-BD5C-0D2AEACA7CB7}"/>
    <dgm:cxn modelId="{F94B764B-007C-4FF4-B6EC-9560849D86FA}" type="presOf" srcId="{C605845E-E5FA-4D11-8443-DC0D05BE69F2}" destId="{FC5C0729-6FFA-4095-A2D3-5F41E0831C03}" srcOrd="0" destOrd="0" presId="urn:microsoft.com/office/officeart/2005/8/layout/orgChart1"/>
    <dgm:cxn modelId="{A7E9084C-B17A-4D39-A88A-CCD5EAEF5EA7}" type="presOf" srcId="{8932D457-E09F-4E35-891D-D48C03C13CE3}" destId="{1F8DC06A-3816-4A95-880A-E8995029BAB1}" srcOrd="0" destOrd="0" presId="urn:microsoft.com/office/officeart/2005/8/layout/orgChart1"/>
    <dgm:cxn modelId="{057E986C-4E3C-4FBA-84C1-641534DFBC01}" srcId="{F9336BDA-2E4E-4446-8E25-EDF8A98C9759}" destId="{EFF679DC-31B2-46D9-AFD0-3AF1A0C867EC}" srcOrd="3" destOrd="0" parTransId="{06E11947-48D6-4B17-998E-49AECBD58315}" sibTransId="{2DC1F2DA-F9DA-4EF2-A6C6-7C052E94DAB9}"/>
    <dgm:cxn modelId="{73BC964E-69DE-46ED-AE52-04ECF673E344}" type="presOf" srcId="{F9336BDA-2E4E-4446-8E25-EDF8A98C9759}" destId="{C6294935-36E4-49C9-8E92-085E2936CA14}" srcOrd="0" destOrd="0" presId="urn:microsoft.com/office/officeart/2005/8/layout/orgChart1"/>
    <dgm:cxn modelId="{6B072D70-13A0-4CC7-B9D2-D2144B5D112E}" type="presOf" srcId="{7D745A43-E5F2-4749-9A2E-A0878E98A2B3}" destId="{A3B9FE7E-924C-4303-AB27-EDE004672C6D}" srcOrd="0" destOrd="0" presId="urn:microsoft.com/office/officeart/2005/8/layout/orgChart1"/>
    <dgm:cxn modelId="{907CB350-B85C-4E98-922C-B00879EB1008}" type="presOf" srcId="{A790B1E9-1F5E-45FF-9D92-09CFE93ED28C}" destId="{1E47104D-89B0-4D4C-890E-38E95B8F4EB1}" srcOrd="1" destOrd="0" presId="urn:microsoft.com/office/officeart/2005/8/layout/orgChart1"/>
    <dgm:cxn modelId="{A4BE1971-55F9-4821-B798-FF924BD860D5}" srcId="{19670037-F9EF-49AE-970B-55482EF15568}" destId="{C5990190-E9D2-4808-A844-9C345229F368}" srcOrd="3" destOrd="0" parTransId="{6B5DEE8B-3FA9-4D33-A858-AF8B87A9E392}" sibTransId="{569991B5-F9D3-44C4-9345-CB94FD96D96E}"/>
    <dgm:cxn modelId="{AFA82E71-6D48-4DAE-82FC-F0543BE4598A}" srcId="{19670037-F9EF-49AE-970B-55482EF15568}" destId="{F988436C-0F86-4EA3-AE1A-E668644ABA1D}" srcOrd="4" destOrd="0" parTransId="{C0785BF2-2508-41AD-86B4-ED42C657A0B4}" sibTransId="{9A1F24BB-5E43-412C-82AD-8EAE2F58EA0A}"/>
    <dgm:cxn modelId="{5AF24B73-FFC6-4D6F-9BBD-616EBD4ECBC5}" type="presOf" srcId="{FF11D2A8-FC78-47AE-8CD8-194EFA4947D1}" destId="{390555FA-CFC5-4DDF-BC5A-21659CB48544}" srcOrd="0" destOrd="0" presId="urn:microsoft.com/office/officeart/2005/8/layout/orgChart1"/>
    <dgm:cxn modelId="{4314FB56-9DAE-4901-8953-A66ECF69414E}" type="presOf" srcId="{2B0C751B-96C2-4A2D-A5ED-A2B462A2346A}" destId="{B6F877E2-A1C1-438C-9A16-7CAC4747886B}" srcOrd="0" destOrd="0" presId="urn:microsoft.com/office/officeart/2005/8/layout/orgChart1"/>
    <dgm:cxn modelId="{E622FE77-6B70-45CB-AE85-D17F1A1B4126}" type="presOf" srcId="{EFF679DC-31B2-46D9-AFD0-3AF1A0C867EC}" destId="{FD82E3CB-ED63-4F0E-9D6A-C86FFD153C85}" srcOrd="1" destOrd="0" presId="urn:microsoft.com/office/officeart/2005/8/layout/orgChart1"/>
    <dgm:cxn modelId="{4360167F-B3B4-43C0-BFD5-523A07F2316C}" type="presOf" srcId="{BC69A231-8426-45F3-8804-CD73BB6FB0EA}" destId="{9C6788BC-7F86-4E7D-AA1D-D28362E54EDE}" srcOrd="0" destOrd="0" presId="urn:microsoft.com/office/officeart/2005/8/layout/orgChart1"/>
    <dgm:cxn modelId="{77F6AD7F-1BD9-4642-9C51-199B39DBFAAA}" type="presOf" srcId="{FF11D2A8-FC78-47AE-8CD8-194EFA4947D1}" destId="{59FCC56D-D9F8-4CDC-A34D-FA91DC24FC76}" srcOrd="1" destOrd="0" presId="urn:microsoft.com/office/officeart/2005/8/layout/orgChart1"/>
    <dgm:cxn modelId="{DB97D281-A652-4E8E-82E5-03818FBD4DB4}" srcId="{F9336BDA-2E4E-4446-8E25-EDF8A98C9759}" destId="{A790B1E9-1F5E-45FF-9D92-09CFE93ED28C}" srcOrd="0" destOrd="0" parTransId="{3C418F2A-C13F-44E7-8C8F-ADB55233FC93}" sibTransId="{EA011A3A-0515-48A5-8998-D948ACF7A394}"/>
    <dgm:cxn modelId="{CF109A85-40C4-4F18-9272-F4A088752A36}" type="presOf" srcId="{4D256620-F92C-47E7-A6ED-D3316ECFA895}" destId="{79D36A21-4E0B-4C93-9C07-2068DC7C4926}" srcOrd="1" destOrd="0" presId="urn:microsoft.com/office/officeart/2005/8/layout/orgChart1"/>
    <dgm:cxn modelId="{C08D3086-052A-4B80-8B30-52B0BBF1AE0F}" type="presOf" srcId="{C5990190-E9D2-4808-A844-9C345229F368}" destId="{DEEF9CE1-547A-4E34-81FD-BD7C933AE6A8}" srcOrd="1" destOrd="0" presId="urn:microsoft.com/office/officeart/2005/8/layout/orgChart1"/>
    <dgm:cxn modelId="{0AAE1F87-8F26-4568-A23A-A56B967A2F76}" srcId="{44B0C76F-4ADF-418D-9030-C2A6C29D84EE}" destId="{89F99FE4-5169-4A05-9059-E12C7F410775}" srcOrd="4" destOrd="0" parTransId="{CFD0E2CD-5F81-47A4-B4BD-CF8DC01E7BA7}" sibTransId="{16D48DBF-72B2-404D-8DB5-0648703072C7}"/>
    <dgm:cxn modelId="{F22D538D-BF93-41C3-B0F7-27AFEE8F6183}" srcId="{A790B1E9-1F5E-45FF-9D92-09CFE93ED28C}" destId="{8C2339A6-0C28-471E-9C28-011B0AD89A24}" srcOrd="1" destOrd="0" parTransId="{5C7126C1-CE03-4F6B-A570-2F1B445F6671}" sibTransId="{AB9898C1-8682-4473-A721-2EDE1691B609}"/>
    <dgm:cxn modelId="{8B13238E-F40B-4F09-8545-8E7AA5473DC1}" type="presOf" srcId="{16C24429-7A0E-49CC-9E38-7F46ABA744E3}" destId="{78B8EF92-474C-45B6-8025-79F82D8C6527}" srcOrd="0" destOrd="0" presId="urn:microsoft.com/office/officeart/2005/8/layout/orgChart1"/>
    <dgm:cxn modelId="{44AEA18E-2DEF-4968-84DC-7DE91917FDEB}" type="presOf" srcId="{97E00FCD-A6DA-426E-A729-6D99367498FE}" destId="{2F5729E8-02AF-418A-ADB4-5480FE02E26D}" srcOrd="0" destOrd="0" presId="urn:microsoft.com/office/officeart/2005/8/layout/orgChart1"/>
    <dgm:cxn modelId="{5DF56695-1E9F-4B57-B484-E11954831652}" type="presOf" srcId="{C0785BF2-2508-41AD-86B4-ED42C657A0B4}" destId="{E86F29AF-948B-4197-83CB-DE7D544B4DB4}" srcOrd="0" destOrd="0" presId="urn:microsoft.com/office/officeart/2005/8/layout/orgChart1"/>
    <dgm:cxn modelId="{FD6BC395-8762-42ED-9828-8A1C5CFA0AE8}" type="presOf" srcId="{6366A4FE-86C6-46A8-B195-F6F031C8FBF2}" destId="{5112F3E1-CBFB-4FCC-B3C3-BBEEEB9FFCFD}" srcOrd="0" destOrd="0" presId="urn:microsoft.com/office/officeart/2005/8/layout/orgChart1"/>
    <dgm:cxn modelId="{A9758297-639F-4B3F-83B7-B15840C804B7}" type="presOf" srcId="{06E11947-48D6-4B17-998E-49AECBD58315}" destId="{E92DE78E-4156-4124-8F3D-0921301C5340}" srcOrd="0" destOrd="0" presId="urn:microsoft.com/office/officeart/2005/8/layout/orgChart1"/>
    <dgm:cxn modelId="{6F3FAD97-0235-43F3-B9F4-0CAD9808C5DB}" srcId="{2666C181-0057-404C-9239-832A9C2C4B31}" destId="{4D256620-F92C-47E7-A6ED-D3316ECFA895}" srcOrd="3" destOrd="0" parTransId="{040E1ECF-10B7-4497-9D93-93B42510FEB5}" sibTransId="{916756E1-A59C-457B-95F9-DB4EAEF4F2A6}"/>
    <dgm:cxn modelId="{9C020999-48F8-4C96-8465-DE9F9480F3CD}" srcId="{F9336BDA-2E4E-4446-8E25-EDF8A98C9759}" destId="{44B0C76F-4ADF-418D-9030-C2A6C29D84EE}" srcOrd="2" destOrd="0" parTransId="{4EF38F04-CF52-4A80-AE99-0924E0AAFE54}" sibTransId="{DA199624-B3F9-4A00-967A-26327345E8FA}"/>
    <dgm:cxn modelId="{CF528F9A-E50D-4985-A804-A7B399A8D917}" srcId="{A790B1E9-1F5E-45FF-9D92-09CFE93ED28C}" destId="{A9994F4E-EC99-4C23-995C-B83D6CFD5E4C}" srcOrd="2" destOrd="0" parTransId="{5B105F70-3027-41E6-AED8-B776EACF346F}" sibTransId="{5FE35E8E-AF05-4337-92FB-01F4FAF52687}"/>
    <dgm:cxn modelId="{3B65DD9A-97B4-48A3-A16C-3E8972C1DE73}" type="presOf" srcId="{C5990190-E9D2-4808-A844-9C345229F368}" destId="{7847E5F1-06E9-444A-AF53-224CF469A259}" srcOrd="0" destOrd="0" presId="urn:microsoft.com/office/officeart/2005/8/layout/orgChart1"/>
    <dgm:cxn modelId="{AC4CAF9C-DF8B-48DC-BCBA-163645B54E88}" type="presOf" srcId="{AF8AC10A-DD74-406B-B598-EBA1A73FAB23}" destId="{045897D5-5EE0-43F4-B8B1-52F1BD97BDF8}" srcOrd="1" destOrd="0" presId="urn:microsoft.com/office/officeart/2005/8/layout/orgChart1"/>
    <dgm:cxn modelId="{504A0C9F-A0FA-4C43-83C0-77B5AA21EFC7}" srcId="{44B0C76F-4ADF-418D-9030-C2A6C29D84EE}" destId="{649D7A17-7A8E-45AB-8564-4482CAF7E524}" srcOrd="2" destOrd="0" parTransId="{AB21FD98-F044-454C-83E9-AEA9F16999EB}" sibTransId="{C46FF3E3-FB73-40C5-A45C-8AB8821CA7CA}"/>
    <dgm:cxn modelId="{0B6DA8A0-0E83-4196-AE0A-CF76F571434E}" type="presOf" srcId="{F0E5F31F-1160-42B7-90B2-7790480960CF}" destId="{33C48A7B-D228-4A09-BD7D-1CCFCF635EF6}" srcOrd="1" destOrd="0" presId="urn:microsoft.com/office/officeart/2005/8/layout/orgChart1"/>
    <dgm:cxn modelId="{649A0DA2-DEAF-46DD-85FB-C15C7463512A}" type="presOf" srcId="{19670037-F9EF-49AE-970B-55482EF15568}" destId="{9115EC80-15FC-4682-912A-A69F7AC82786}" srcOrd="1" destOrd="0" presId="urn:microsoft.com/office/officeart/2005/8/layout/orgChart1"/>
    <dgm:cxn modelId="{FD36D0A5-7436-4072-BED6-62FEA12EEC1C}" type="presOf" srcId="{09AB9E24-62E2-404B-88DD-F033301D7086}" destId="{4045EC16-A564-416B-866D-C6B185A51BDD}" srcOrd="0" destOrd="0" presId="urn:microsoft.com/office/officeart/2005/8/layout/orgChart1"/>
    <dgm:cxn modelId="{7630CEB6-3000-42BA-A84D-8B7970CE6AAF}" type="presOf" srcId="{EDBEB158-EE56-49E0-935E-D630D5D894E9}" destId="{5EEEDE2A-756D-46D4-8A43-D2DD9BC5AE3C}" srcOrd="1" destOrd="0" presId="urn:microsoft.com/office/officeart/2005/8/layout/orgChart1"/>
    <dgm:cxn modelId="{644BB2B7-63CF-4628-A7E6-DE3E1BA1342A}" type="presOf" srcId="{4EF38F04-CF52-4A80-AE99-0924E0AAFE54}" destId="{3F8D2FD8-7955-4CD1-8EDB-7B5592A4885A}" srcOrd="0" destOrd="0" presId="urn:microsoft.com/office/officeart/2005/8/layout/orgChart1"/>
    <dgm:cxn modelId="{350F2EB8-A2EF-42EA-8B20-4D5EA1641DC7}" srcId="{EFF679DC-31B2-46D9-AFD0-3AF1A0C867EC}" destId="{91DE6882-5A3F-4513-84DC-759AE2BF1CA2}" srcOrd="1" destOrd="0" parTransId="{D3469411-DA35-4F24-BF1F-AA02A0EAB1E2}" sibTransId="{CDAE5854-7AC0-4258-9E1C-D14769D2AB4A}"/>
    <dgm:cxn modelId="{9B5246B9-D367-4512-8183-435FBF75C521}" type="presOf" srcId="{760AAC18-FBD6-4472-B33C-8857E41AC5E5}" destId="{308D71F5-82EB-4B8A-AD36-8513E3F46D03}" srcOrd="0" destOrd="0" presId="urn:microsoft.com/office/officeart/2005/8/layout/orgChart1"/>
    <dgm:cxn modelId="{9949EEB9-BC91-42CE-97D7-B6743E2FAB5B}" srcId="{2666C181-0057-404C-9239-832A9C2C4B31}" destId="{EDBEB158-EE56-49E0-935E-D630D5D894E9}" srcOrd="0" destOrd="0" parTransId="{9EB68B06-A432-45A6-9379-594628016881}" sibTransId="{0C524B27-7D32-4854-BEB6-BCE676DFA349}"/>
    <dgm:cxn modelId="{B7639FBC-80CD-42EB-AFA7-28E0E78490AC}" type="presOf" srcId="{5C7126C1-CE03-4F6B-A570-2F1B445F6671}" destId="{CFC53221-C3B8-47C8-81B4-DE9F1F9AFFEA}" srcOrd="0" destOrd="0" presId="urn:microsoft.com/office/officeart/2005/8/layout/orgChart1"/>
    <dgm:cxn modelId="{401C29BE-FAEC-42F2-9E71-D9ECB8C484A3}" type="presOf" srcId="{2666C181-0057-404C-9239-832A9C2C4B31}" destId="{E2688DDB-66C5-4873-801B-53173D5753F8}" srcOrd="1" destOrd="0" presId="urn:microsoft.com/office/officeart/2005/8/layout/orgChart1"/>
    <dgm:cxn modelId="{023E5FC1-4552-4BBE-ACEF-E95CBF3E8790}" type="presOf" srcId="{A790B1E9-1F5E-45FF-9D92-09CFE93ED28C}" destId="{9291AC7D-C28A-4A89-8BBE-9C639653A91F}" srcOrd="0" destOrd="0" presId="urn:microsoft.com/office/officeart/2005/8/layout/orgChart1"/>
    <dgm:cxn modelId="{E6CF66C3-4E11-44F9-BACF-E1D5FF9D4A49}" type="presOf" srcId="{9AEB8A3C-1BCD-41FB-A124-06EF25CDEDB7}" destId="{0014814B-C9DA-4E34-B82F-6124384F9A09}" srcOrd="0" destOrd="0" presId="urn:microsoft.com/office/officeart/2005/8/layout/orgChart1"/>
    <dgm:cxn modelId="{071C05C5-D6F6-4E06-BDBD-568D66F6EEDD}" type="presOf" srcId="{B020B3C6-CFB1-4E5F-8821-522D71FBA5C5}" destId="{D3D29AE1-510E-4993-910F-3EE2A986D8DE}" srcOrd="0" destOrd="0" presId="urn:microsoft.com/office/officeart/2005/8/layout/orgChart1"/>
    <dgm:cxn modelId="{8C6746C9-E71A-407A-8005-2242CF391E13}" type="presOf" srcId="{F988436C-0F86-4EA3-AE1A-E668644ABA1D}" destId="{1535A7E7-C6BF-4EAE-8067-D35533EC0D9F}" srcOrd="1" destOrd="0" presId="urn:microsoft.com/office/officeart/2005/8/layout/orgChart1"/>
    <dgm:cxn modelId="{5551DCCB-51EC-47E1-9965-CBA7F011945E}" type="presOf" srcId="{A9994F4E-EC99-4C23-995C-B83D6CFD5E4C}" destId="{93A55055-4AF3-4F59-B770-C0EF9A4C7A62}" srcOrd="1" destOrd="0" presId="urn:microsoft.com/office/officeart/2005/8/layout/orgChart1"/>
    <dgm:cxn modelId="{F88471CC-206B-450A-A61A-B06BA5893D73}" type="presOf" srcId="{A9994F4E-EC99-4C23-995C-B83D6CFD5E4C}" destId="{B454013D-66AC-4D39-8E9A-34C25765B7CC}" srcOrd="0" destOrd="0" presId="urn:microsoft.com/office/officeart/2005/8/layout/orgChart1"/>
    <dgm:cxn modelId="{6CE915CF-8E23-4C40-9919-6AD1FD82A7A1}" type="presOf" srcId="{040E1ECF-10B7-4497-9D93-93B42510FEB5}" destId="{0191A0F3-E0AA-4F75-A51F-75348439794E}" srcOrd="0" destOrd="0" presId="urn:microsoft.com/office/officeart/2005/8/layout/orgChart1"/>
    <dgm:cxn modelId="{C398A6D1-57D9-47E3-9491-5FCF6D25517D}" type="presOf" srcId="{89F99FE4-5169-4A05-9059-E12C7F410775}" destId="{F1A1C7A8-27BF-4062-9A94-A84A6227F083}" srcOrd="0" destOrd="0" presId="urn:microsoft.com/office/officeart/2005/8/layout/orgChart1"/>
    <dgm:cxn modelId="{C42F92D9-6E15-4FF6-8142-C0B6F2AD5065}" srcId="{19670037-F9EF-49AE-970B-55482EF15568}" destId="{AF8AC10A-DD74-406B-B598-EBA1A73FAB23}" srcOrd="1" destOrd="0" parTransId="{09AB9E24-62E2-404B-88DD-F033301D7086}" sibTransId="{B0FA1B70-0415-4BEB-B8EC-C93CE702B6ED}"/>
    <dgm:cxn modelId="{E9D917DB-16F3-4038-999D-F52A53336BBC}" type="presOf" srcId="{16C24429-7A0E-49CC-9E38-7F46ABA744E3}" destId="{B9FD05B2-EDDF-4697-8D9D-62011CB80498}" srcOrd="1" destOrd="0" presId="urn:microsoft.com/office/officeart/2005/8/layout/orgChart1"/>
    <dgm:cxn modelId="{42A95ADB-759E-4A6F-BA97-C6260D407785}" type="presOf" srcId="{91DE6882-5A3F-4513-84DC-759AE2BF1CA2}" destId="{47F61DBB-7337-48A6-A6A8-F0506EEB55B0}" srcOrd="1" destOrd="0" presId="urn:microsoft.com/office/officeart/2005/8/layout/orgChart1"/>
    <dgm:cxn modelId="{9A8B98DB-DCEB-454B-950A-67A42CE3F2B7}" type="presOf" srcId="{EDBEB158-EE56-49E0-935E-D630D5D894E9}" destId="{00F208B5-4448-42C6-A570-42DC095CFD82}" srcOrd="0" destOrd="0" presId="urn:microsoft.com/office/officeart/2005/8/layout/orgChart1"/>
    <dgm:cxn modelId="{2DB998DB-6662-4284-A897-D0B0C320EF29}" type="presOf" srcId="{B0EDAB04-B91E-4478-AACC-F97FAF8BD294}" destId="{1E37C0E9-1D8B-4CB4-B7E8-61C0022E85B0}" srcOrd="0" destOrd="0" presId="urn:microsoft.com/office/officeart/2005/8/layout/orgChart1"/>
    <dgm:cxn modelId="{A1E856DD-A023-45BD-B031-C3489F339C67}" type="presOf" srcId="{CFD0E2CD-5F81-47A4-B4BD-CF8DC01E7BA7}" destId="{A798028A-E7CB-4C02-BB5B-1F449EA6B0AD}" srcOrd="0" destOrd="0" presId="urn:microsoft.com/office/officeart/2005/8/layout/orgChart1"/>
    <dgm:cxn modelId="{C70C1FDF-6C33-4509-892B-031B6D98C95D}" srcId="{2666C181-0057-404C-9239-832A9C2C4B31}" destId="{34BADC83-0028-40A8-B755-7F3F04320BEC}" srcOrd="2" destOrd="0" parTransId="{6366A4FE-86C6-46A8-B195-F6F031C8FBF2}" sibTransId="{8FEF116E-7CFA-40E7-9E4E-B888B3ED23FB}"/>
    <dgm:cxn modelId="{EE10B3DF-B61F-4A8F-9685-45C5548E17CC}" srcId="{F9336BDA-2E4E-4446-8E25-EDF8A98C9759}" destId="{2666C181-0057-404C-9239-832A9C2C4B31}" srcOrd="4" destOrd="0" parTransId="{383B8C4C-84CE-4160-A16C-22CA66E14C1F}" sibTransId="{41CEA915-F37E-4287-ABFA-A7B889CA28C7}"/>
    <dgm:cxn modelId="{131321E7-23AA-48DE-8D3D-38007A4DB664}" type="presOf" srcId="{BC69A231-8426-45F3-8804-CD73BB6FB0EA}" destId="{9E6207F4-8878-483D-8339-9E0F993DBB8D}" srcOrd="1" destOrd="0" presId="urn:microsoft.com/office/officeart/2005/8/layout/orgChart1"/>
    <dgm:cxn modelId="{9FB4C0E7-1CAB-42DC-920B-EBE8370091F3}" srcId="{97E00FCD-A6DA-426E-A729-6D99367498FE}" destId="{F9336BDA-2E4E-4446-8E25-EDF8A98C9759}" srcOrd="0" destOrd="0" parTransId="{6243739F-7745-48C0-9EB7-2B1CF04031A0}" sibTransId="{4061AFBE-7496-4F98-955D-06888B9B34DF}"/>
    <dgm:cxn modelId="{9E2873E8-0AC6-4A51-A26F-361243FFD01F}" type="presOf" srcId="{9E5A27AE-574D-46EE-8613-B5BA5075AF00}" destId="{1BEE08C4-7A5A-431B-82DC-A344DA68E789}" srcOrd="0" destOrd="0" presId="urn:microsoft.com/office/officeart/2005/8/layout/orgChart1"/>
    <dgm:cxn modelId="{F86FDFEA-39CE-411E-8760-B8DF098ACA02}" srcId="{2666C181-0057-404C-9239-832A9C2C4B31}" destId="{760AAC18-FBD6-4472-B33C-8857E41AC5E5}" srcOrd="4" destOrd="0" parTransId="{B020B3C6-CFB1-4E5F-8821-522D71FBA5C5}" sibTransId="{4A04AC11-C4AE-492A-8849-AF270C176CB0}"/>
    <dgm:cxn modelId="{3A53C3EB-E28A-4721-9ECB-219398B76DE2}" srcId="{F9336BDA-2E4E-4446-8E25-EDF8A98C9759}" destId="{19670037-F9EF-49AE-970B-55482EF15568}" srcOrd="1" destOrd="0" parTransId="{655996B1-3DE2-4584-B022-077BEA69B4B0}" sibTransId="{23ADF171-5BBA-4D95-A308-999201966EBC}"/>
    <dgm:cxn modelId="{7D25AAF0-CE6E-4B36-A4BB-928766A8FD78}" type="presOf" srcId="{649D7A17-7A8E-45AB-8564-4482CAF7E524}" destId="{02D428F1-B5FF-42D8-8C5F-917EF2F76EAA}" srcOrd="1" destOrd="0" presId="urn:microsoft.com/office/officeart/2005/8/layout/orgChart1"/>
    <dgm:cxn modelId="{E957D3F2-1506-449D-878F-46EE83E94A13}" srcId="{44B0C76F-4ADF-418D-9030-C2A6C29D84EE}" destId="{83FF30AB-A806-4E32-A05A-2268323BBAD8}" srcOrd="3" destOrd="0" parTransId="{9E5A27AE-574D-46EE-8613-B5BA5075AF00}" sibTransId="{69B2C830-2749-4B7F-8835-D815CDDF5151}"/>
    <dgm:cxn modelId="{6984F7F2-16D9-4D21-889D-B8AC01857ACD}" srcId="{19670037-F9EF-49AE-970B-55482EF15568}" destId="{16C24429-7A0E-49CC-9E38-7F46ABA744E3}" srcOrd="2" destOrd="0" parTransId="{8932D457-E09F-4E35-891D-D48C03C13CE3}" sibTransId="{1627CD92-F27B-466F-9B9E-54F1F059767A}"/>
    <dgm:cxn modelId="{863577F3-B139-494F-9548-007B005A47F2}" type="presOf" srcId="{F988436C-0F86-4EA3-AE1A-E668644ABA1D}" destId="{E999444A-289D-4773-98B6-2D8F92280EB7}" srcOrd="0" destOrd="0" presId="urn:microsoft.com/office/officeart/2005/8/layout/orgChart1"/>
    <dgm:cxn modelId="{17D88AF3-B1BE-4880-9EA4-2351529C3478}" type="presOf" srcId="{58340CC4-CCB1-43EF-B7E0-88B0F292D1D2}" destId="{AB27421B-3E9C-4B3C-9A18-E82581572040}" srcOrd="0" destOrd="0" presId="urn:microsoft.com/office/officeart/2005/8/layout/orgChart1"/>
    <dgm:cxn modelId="{72457BF5-92E0-48D0-B81E-49926A733072}" srcId="{19670037-F9EF-49AE-970B-55482EF15568}" destId="{F0E5F31F-1160-42B7-90B2-7790480960CF}" srcOrd="0" destOrd="0" parTransId="{2B0C751B-96C2-4A2D-A5ED-A2B462A2346A}" sibTransId="{E0DFB2CD-EEFB-4884-9F47-DFA342991B52}"/>
    <dgm:cxn modelId="{0CB578FA-52B9-43BF-BA3E-82E7D8AA4E43}" type="presOf" srcId="{83FF30AB-A806-4E32-A05A-2268323BBAD8}" destId="{5C0C21F1-F7FC-45F1-A061-EFF952366FAB}" srcOrd="1" destOrd="0" presId="urn:microsoft.com/office/officeart/2005/8/layout/orgChart1"/>
    <dgm:cxn modelId="{C27EF6FA-A2F0-4DBE-A5D0-214182F9D361}" type="presOf" srcId="{58340CC4-CCB1-43EF-B7E0-88B0F292D1D2}" destId="{9FE122EF-5203-4636-A94A-8F5CE20C887A}" srcOrd="1" destOrd="0" presId="urn:microsoft.com/office/officeart/2005/8/layout/orgChart1"/>
    <dgm:cxn modelId="{CC1EB8FC-5E3E-46A9-B6E0-D50BF526E0AF}" type="presOf" srcId="{760AAC18-FBD6-4472-B33C-8857E41AC5E5}" destId="{1D21052B-D69F-4AC2-B2AF-8D2E96B2F6A6}" srcOrd="1" destOrd="0" presId="urn:microsoft.com/office/officeart/2005/8/layout/orgChart1"/>
    <dgm:cxn modelId="{EF8BCAFE-E9F5-4078-90E0-19877EA5E065}" type="presOf" srcId="{44B0C76F-4ADF-418D-9030-C2A6C29D84EE}" destId="{F5CF3196-815E-4FE2-97E0-9D4B11A89879}" srcOrd="0" destOrd="0" presId="urn:microsoft.com/office/officeart/2005/8/layout/orgChart1"/>
    <dgm:cxn modelId="{BBFB40FF-30F5-43B3-869A-63344B669F33}" type="presOf" srcId="{383B8C4C-84CE-4160-A16C-22CA66E14C1F}" destId="{1EAC6365-8119-48BF-B438-61AEA2169E43}" srcOrd="0" destOrd="0" presId="urn:microsoft.com/office/officeart/2005/8/layout/orgChart1"/>
    <dgm:cxn modelId="{9F0151FA-190B-4C4E-8EC1-3AF17A52530B}" type="presParOf" srcId="{2F5729E8-02AF-418A-ADB4-5480FE02E26D}" destId="{BDAC190D-23F5-4EB6-B361-0D37048D55E2}" srcOrd="0" destOrd="0" presId="urn:microsoft.com/office/officeart/2005/8/layout/orgChart1"/>
    <dgm:cxn modelId="{F5ADE487-5260-461E-A287-C5515F5B452C}" type="presParOf" srcId="{BDAC190D-23F5-4EB6-B361-0D37048D55E2}" destId="{8D547451-D54E-4329-A819-7F730430919C}" srcOrd="0" destOrd="0" presId="urn:microsoft.com/office/officeart/2005/8/layout/orgChart1"/>
    <dgm:cxn modelId="{494FAF7E-8625-4054-A9D4-AB5DBB05F7B8}" type="presParOf" srcId="{8D547451-D54E-4329-A819-7F730430919C}" destId="{C6294935-36E4-49C9-8E92-085E2936CA14}" srcOrd="0" destOrd="0" presId="urn:microsoft.com/office/officeart/2005/8/layout/orgChart1"/>
    <dgm:cxn modelId="{9DECC466-82BA-486C-B237-D72625551BCD}" type="presParOf" srcId="{8D547451-D54E-4329-A819-7F730430919C}" destId="{16551970-1254-4293-831D-2D5EF047730D}" srcOrd="1" destOrd="0" presId="urn:microsoft.com/office/officeart/2005/8/layout/orgChart1"/>
    <dgm:cxn modelId="{8B127F39-159F-4091-9E76-A6E12E33391A}" type="presParOf" srcId="{BDAC190D-23F5-4EB6-B361-0D37048D55E2}" destId="{D1BC6A7B-E460-43CE-B218-320D6E7AB79B}" srcOrd="1" destOrd="0" presId="urn:microsoft.com/office/officeart/2005/8/layout/orgChart1"/>
    <dgm:cxn modelId="{64507810-CE26-46F5-A0D6-860B8993A2A9}" type="presParOf" srcId="{D1BC6A7B-E460-43CE-B218-320D6E7AB79B}" destId="{5399364D-C6E7-48F6-866F-0475BE28F51F}" srcOrd="0" destOrd="0" presId="urn:microsoft.com/office/officeart/2005/8/layout/orgChart1"/>
    <dgm:cxn modelId="{39737D64-79C1-48DF-ABD3-B1B74D610F34}" type="presParOf" srcId="{D1BC6A7B-E460-43CE-B218-320D6E7AB79B}" destId="{5EB85297-ADEE-4B0F-A6AA-48057D3811CE}" srcOrd="1" destOrd="0" presId="urn:microsoft.com/office/officeart/2005/8/layout/orgChart1"/>
    <dgm:cxn modelId="{8526F281-4E7B-46DD-8490-96521CED5383}" type="presParOf" srcId="{5EB85297-ADEE-4B0F-A6AA-48057D3811CE}" destId="{FCDAC406-F7DD-4015-AB2E-50B55724A660}" srcOrd="0" destOrd="0" presId="urn:microsoft.com/office/officeart/2005/8/layout/orgChart1"/>
    <dgm:cxn modelId="{74C4EFFC-A0A1-4395-B433-B271BBC0FE13}" type="presParOf" srcId="{FCDAC406-F7DD-4015-AB2E-50B55724A660}" destId="{9291AC7D-C28A-4A89-8BBE-9C639653A91F}" srcOrd="0" destOrd="0" presId="urn:microsoft.com/office/officeart/2005/8/layout/orgChart1"/>
    <dgm:cxn modelId="{A7774D86-826A-4508-92A2-24E250CF4FCA}" type="presParOf" srcId="{FCDAC406-F7DD-4015-AB2E-50B55724A660}" destId="{1E47104D-89B0-4D4C-890E-38E95B8F4EB1}" srcOrd="1" destOrd="0" presId="urn:microsoft.com/office/officeart/2005/8/layout/orgChart1"/>
    <dgm:cxn modelId="{2390F655-36C0-450D-827E-CE71506087E4}" type="presParOf" srcId="{5EB85297-ADEE-4B0F-A6AA-48057D3811CE}" destId="{EB740B50-F1BC-4688-97C7-3585E926D5D5}" srcOrd="1" destOrd="0" presId="urn:microsoft.com/office/officeart/2005/8/layout/orgChart1"/>
    <dgm:cxn modelId="{9D5B4D0E-AFD2-4BD8-9EFE-15B59FE2DFB7}" type="presParOf" srcId="{EB740B50-F1BC-4688-97C7-3585E926D5D5}" destId="{4403E7C1-AF84-416B-8E71-D84406604C0D}" srcOrd="0" destOrd="0" presId="urn:microsoft.com/office/officeart/2005/8/layout/orgChart1"/>
    <dgm:cxn modelId="{20A609B1-6809-4A1E-9C3E-D568FA9A5C6C}" type="presParOf" srcId="{EB740B50-F1BC-4688-97C7-3585E926D5D5}" destId="{7DAE5535-4B42-4C19-82DA-388CB47B44AF}" srcOrd="1" destOrd="0" presId="urn:microsoft.com/office/officeart/2005/8/layout/orgChart1"/>
    <dgm:cxn modelId="{EEC2275C-A7E8-4FAA-B495-291A97B8B52A}" type="presParOf" srcId="{7DAE5535-4B42-4C19-82DA-388CB47B44AF}" destId="{2A41ADB6-25B7-4E5B-B432-BBB1387D3570}" srcOrd="0" destOrd="0" presId="urn:microsoft.com/office/officeart/2005/8/layout/orgChart1"/>
    <dgm:cxn modelId="{CE6D45D9-79BA-4EA6-BDB8-D874D17DB8F2}" type="presParOf" srcId="{2A41ADB6-25B7-4E5B-B432-BBB1387D3570}" destId="{AB27421B-3E9C-4B3C-9A18-E82581572040}" srcOrd="0" destOrd="0" presId="urn:microsoft.com/office/officeart/2005/8/layout/orgChart1"/>
    <dgm:cxn modelId="{686FA032-D241-4B00-A236-503CA13E0531}" type="presParOf" srcId="{2A41ADB6-25B7-4E5B-B432-BBB1387D3570}" destId="{9FE122EF-5203-4636-A94A-8F5CE20C887A}" srcOrd="1" destOrd="0" presId="urn:microsoft.com/office/officeart/2005/8/layout/orgChart1"/>
    <dgm:cxn modelId="{2FC93682-83FA-4423-A14A-44EEF7EAD5B2}" type="presParOf" srcId="{7DAE5535-4B42-4C19-82DA-388CB47B44AF}" destId="{8028D9EC-B35B-4AA1-85E8-DF9321F43CA7}" srcOrd="1" destOrd="0" presId="urn:microsoft.com/office/officeart/2005/8/layout/orgChart1"/>
    <dgm:cxn modelId="{1E2306FB-D46A-4422-9C98-101FCF8946E1}" type="presParOf" srcId="{7DAE5535-4B42-4C19-82DA-388CB47B44AF}" destId="{EDB75DE4-0AB5-47C5-A4A8-DFA2A3F9B346}" srcOrd="2" destOrd="0" presId="urn:microsoft.com/office/officeart/2005/8/layout/orgChart1"/>
    <dgm:cxn modelId="{3D92B3B9-D40D-42B1-8A1C-4B62F3E328ED}" type="presParOf" srcId="{EB740B50-F1BC-4688-97C7-3585E926D5D5}" destId="{CFC53221-C3B8-47C8-81B4-DE9F1F9AFFEA}" srcOrd="2" destOrd="0" presId="urn:microsoft.com/office/officeart/2005/8/layout/orgChart1"/>
    <dgm:cxn modelId="{1C948844-5ACE-437C-9732-BFD9D0808642}" type="presParOf" srcId="{EB740B50-F1BC-4688-97C7-3585E926D5D5}" destId="{32D7A786-8210-4C0E-8364-9E8C22A6DC32}" srcOrd="3" destOrd="0" presId="urn:microsoft.com/office/officeart/2005/8/layout/orgChart1"/>
    <dgm:cxn modelId="{B421E356-FEF0-46CD-B1CA-F40CE5DA2EE8}" type="presParOf" srcId="{32D7A786-8210-4C0E-8364-9E8C22A6DC32}" destId="{0490974C-6F74-4DD2-BB93-3318222B4EDD}" srcOrd="0" destOrd="0" presId="urn:microsoft.com/office/officeart/2005/8/layout/orgChart1"/>
    <dgm:cxn modelId="{F98127BD-40D2-4389-8A89-617B8638FB49}" type="presParOf" srcId="{0490974C-6F74-4DD2-BB93-3318222B4EDD}" destId="{B6B4C6E4-9539-4C11-B861-BDA986E6E3F3}" srcOrd="0" destOrd="0" presId="urn:microsoft.com/office/officeart/2005/8/layout/orgChart1"/>
    <dgm:cxn modelId="{F06A7154-AA50-49BF-B970-346FF21645CF}" type="presParOf" srcId="{0490974C-6F74-4DD2-BB93-3318222B4EDD}" destId="{C28EF348-A028-455A-8083-526506E34D07}" srcOrd="1" destOrd="0" presId="urn:microsoft.com/office/officeart/2005/8/layout/orgChart1"/>
    <dgm:cxn modelId="{D5856DDE-6EA8-435D-8981-DA7B21344922}" type="presParOf" srcId="{32D7A786-8210-4C0E-8364-9E8C22A6DC32}" destId="{49E835D6-973F-4258-8B1B-B74C1AF97F0F}" srcOrd="1" destOrd="0" presId="urn:microsoft.com/office/officeart/2005/8/layout/orgChart1"/>
    <dgm:cxn modelId="{820C825C-30DB-41DE-B2C4-8F11B2850336}" type="presParOf" srcId="{32D7A786-8210-4C0E-8364-9E8C22A6DC32}" destId="{1A3D7222-C50F-42C1-9692-D08AA0D8592D}" srcOrd="2" destOrd="0" presId="urn:microsoft.com/office/officeart/2005/8/layout/orgChart1"/>
    <dgm:cxn modelId="{DA016812-AA2F-403E-AE77-FFD78D7745E3}" type="presParOf" srcId="{EB740B50-F1BC-4688-97C7-3585E926D5D5}" destId="{64929ED7-59E7-4754-BDDE-9700DA287794}" srcOrd="4" destOrd="0" presId="urn:microsoft.com/office/officeart/2005/8/layout/orgChart1"/>
    <dgm:cxn modelId="{B55DCAA0-6181-457C-8CDD-25DBB0BB4313}" type="presParOf" srcId="{EB740B50-F1BC-4688-97C7-3585E926D5D5}" destId="{9AE99E90-0FDB-4836-9FA7-7C7E016807D8}" srcOrd="5" destOrd="0" presId="urn:microsoft.com/office/officeart/2005/8/layout/orgChart1"/>
    <dgm:cxn modelId="{608952C4-0354-495B-8650-99BF7FECC7D5}" type="presParOf" srcId="{9AE99E90-0FDB-4836-9FA7-7C7E016807D8}" destId="{C12BCEFD-1329-4585-9923-2762AE8A0486}" srcOrd="0" destOrd="0" presId="urn:microsoft.com/office/officeart/2005/8/layout/orgChart1"/>
    <dgm:cxn modelId="{C126A093-B95E-43F3-A5F9-4CA5A1F4C496}" type="presParOf" srcId="{C12BCEFD-1329-4585-9923-2762AE8A0486}" destId="{B454013D-66AC-4D39-8E9A-34C25765B7CC}" srcOrd="0" destOrd="0" presId="urn:microsoft.com/office/officeart/2005/8/layout/orgChart1"/>
    <dgm:cxn modelId="{BCCBAE23-2F95-44AF-BD38-51396567282A}" type="presParOf" srcId="{C12BCEFD-1329-4585-9923-2762AE8A0486}" destId="{93A55055-4AF3-4F59-B770-C0EF9A4C7A62}" srcOrd="1" destOrd="0" presId="urn:microsoft.com/office/officeart/2005/8/layout/orgChart1"/>
    <dgm:cxn modelId="{5A75C2C0-7061-4908-B742-A6279ED226AB}" type="presParOf" srcId="{9AE99E90-0FDB-4836-9FA7-7C7E016807D8}" destId="{4CC459EB-FBCB-456D-B404-2B9B4203772C}" srcOrd="1" destOrd="0" presId="urn:microsoft.com/office/officeart/2005/8/layout/orgChart1"/>
    <dgm:cxn modelId="{CB3AA9E8-1240-4755-9E3E-D5A3FB0B4AD7}" type="presParOf" srcId="{9AE99E90-0FDB-4836-9FA7-7C7E016807D8}" destId="{A9CE55B7-A0CC-4FF8-B697-C6F2E1FD9799}" srcOrd="2" destOrd="0" presId="urn:microsoft.com/office/officeart/2005/8/layout/orgChart1"/>
    <dgm:cxn modelId="{3FAEC6CF-F72C-465E-AEFA-F9175F69E259}" type="presParOf" srcId="{5EB85297-ADEE-4B0F-A6AA-48057D3811CE}" destId="{8E750954-C530-41A1-B7E0-3F3F95C90770}" srcOrd="2" destOrd="0" presId="urn:microsoft.com/office/officeart/2005/8/layout/orgChart1"/>
    <dgm:cxn modelId="{0FDB4767-6A6A-4984-8F88-49EBA5559B08}" type="presParOf" srcId="{D1BC6A7B-E460-43CE-B218-320D6E7AB79B}" destId="{734FAEA7-5564-4FC9-A9F0-3660FA343F6E}" srcOrd="2" destOrd="0" presId="urn:microsoft.com/office/officeart/2005/8/layout/orgChart1"/>
    <dgm:cxn modelId="{ED56330C-AE6E-453C-9CAB-682738695227}" type="presParOf" srcId="{D1BC6A7B-E460-43CE-B218-320D6E7AB79B}" destId="{F21CD673-60B6-474F-B88C-DAAB18E40E5C}" srcOrd="3" destOrd="0" presId="urn:microsoft.com/office/officeart/2005/8/layout/orgChart1"/>
    <dgm:cxn modelId="{5BEA54E9-4CD6-49AC-9DB9-4FCFB4472B54}" type="presParOf" srcId="{F21CD673-60B6-474F-B88C-DAAB18E40E5C}" destId="{E9834E8E-6440-4FA3-B0AC-4F75A28AEDCF}" srcOrd="0" destOrd="0" presId="urn:microsoft.com/office/officeart/2005/8/layout/orgChart1"/>
    <dgm:cxn modelId="{B2E36628-72F7-46EB-AE0D-CEE400A1A539}" type="presParOf" srcId="{E9834E8E-6440-4FA3-B0AC-4F75A28AEDCF}" destId="{B55AA5DE-1D00-4C64-B08C-5792479FF89D}" srcOrd="0" destOrd="0" presId="urn:microsoft.com/office/officeart/2005/8/layout/orgChart1"/>
    <dgm:cxn modelId="{9BCB1E75-B8AE-475B-9D50-9DC53746F5F5}" type="presParOf" srcId="{E9834E8E-6440-4FA3-B0AC-4F75A28AEDCF}" destId="{9115EC80-15FC-4682-912A-A69F7AC82786}" srcOrd="1" destOrd="0" presId="urn:microsoft.com/office/officeart/2005/8/layout/orgChart1"/>
    <dgm:cxn modelId="{214DF549-7FA5-4E4E-B206-73F7A7A27869}" type="presParOf" srcId="{F21CD673-60B6-474F-B88C-DAAB18E40E5C}" destId="{36F691A1-065D-4FD8-A411-73A8189F4012}" srcOrd="1" destOrd="0" presId="urn:microsoft.com/office/officeart/2005/8/layout/orgChart1"/>
    <dgm:cxn modelId="{3C516686-3743-4AC2-B833-665E2EE3A7F0}" type="presParOf" srcId="{36F691A1-065D-4FD8-A411-73A8189F4012}" destId="{B6F877E2-A1C1-438C-9A16-7CAC4747886B}" srcOrd="0" destOrd="0" presId="urn:microsoft.com/office/officeart/2005/8/layout/orgChart1"/>
    <dgm:cxn modelId="{0EF80FA8-B0FA-4885-9CDC-B8C1FCFB6BE1}" type="presParOf" srcId="{36F691A1-065D-4FD8-A411-73A8189F4012}" destId="{67D17C1D-84FF-4AE0-BCA1-416D75C21A49}" srcOrd="1" destOrd="0" presId="urn:microsoft.com/office/officeart/2005/8/layout/orgChart1"/>
    <dgm:cxn modelId="{EF6B3BA1-CCE0-418C-8996-B5CC39D75722}" type="presParOf" srcId="{67D17C1D-84FF-4AE0-BCA1-416D75C21A49}" destId="{A9893EB3-CE99-4EED-8F6F-7722F2716E87}" srcOrd="0" destOrd="0" presId="urn:microsoft.com/office/officeart/2005/8/layout/orgChart1"/>
    <dgm:cxn modelId="{0934B1E3-B63E-45C9-B236-9A838F4663D9}" type="presParOf" srcId="{A9893EB3-CE99-4EED-8F6F-7722F2716E87}" destId="{C2097C29-43B0-422E-94E2-F8DFCDA353A8}" srcOrd="0" destOrd="0" presId="urn:microsoft.com/office/officeart/2005/8/layout/orgChart1"/>
    <dgm:cxn modelId="{73F0FF4E-9EC3-4B52-9C57-4E0AC3B75BCD}" type="presParOf" srcId="{A9893EB3-CE99-4EED-8F6F-7722F2716E87}" destId="{33C48A7B-D228-4A09-BD7D-1CCFCF635EF6}" srcOrd="1" destOrd="0" presId="urn:microsoft.com/office/officeart/2005/8/layout/orgChart1"/>
    <dgm:cxn modelId="{008BF39E-D411-42AA-8664-06C507B86D91}" type="presParOf" srcId="{67D17C1D-84FF-4AE0-BCA1-416D75C21A49}" destId="{7919C43A-9894-4D28-B05F-CD1A055091FC}" srcOrd="1" destOrd="0" presId="urn:microsoft.com/office/officeart/2005/8/layout/orgChart1"/>
    <dgm:cxn modelId="{8B391E50-5B08-4885-B083-4EDD33F2D3CD}" type="presParOf" srcId="{67D17C1D-84FF-4AE0-BCA1-416D75C21A49}" destId="{273C6299-E1C7-45E3-97A7-140DAAC08973}" srcOrd="2" destOrd="0" presId="urn:microsoft.com/office/officeart/2005/8/layout/orgChart1"/>
    <dgm:cxn modelId="{32D7F24F-D39D-4E4B-AB9D-786CC6C3D377}" type="presParOf" srcId="{36F691A1-065D-4FD8-A411-73A8189F4012}" destId="{4045EC16-A564-416B-866D-C6B185A51BDD}" srcOrd="2" destOrd="0" presId="urn:microsoft.com/office/officeart/2005/8/layout/orgChart1"/>
    <dgm:cxn modelId="{057B8865-5119-49D6-9657-B88BFFDD988B}" type="presParOf" srcId="{36F691A1-065D-4FD8-A411-73A8189F4012}" destId="{AF0B79E1-1F52-4F41-8DFE-440006215046}" srcOrd="3" destOrd="0" presId="urn:microsoft.com/office/officeart/2005/8/layout/orgChart1"/>
    <dgm:cxn modelId="{55E8206E-2D4F-4B8A-A629-54B108E64CFE}" type="presParOf" srcId="{AF0B79E1-1F52-4F41-8DFE-440006215046}" destId="{E342A924-B585-4D61-8244-99A4EAA97D3B}" srcOrd="0" destOrd="0" presId="urn:microsoft.com/office/officeart/2005/8/layout/orgChart1"/>
    <dgm:cxn modelId="{DDBC652D-61FC-4FFD-9820-BA007709A63B}" type="presParOf" srcId="{E342A924-B585-4D61-8244-99A4EAA97D3B}" destId="{12EA8E02-0B34-4A96-952E-D7ECA2EF4184}" srcOrd="0" destOrd="0" presId="urn:microsoft.com/office/officeart/2005/8/layout/orgChart1"/>
    <dgm:cxn modelId="{D33AA81C-0E53-4FE4-8B47-7EBAB8D00FA8}" type="presParOf" srcId="{E342A924-B585-4D61-8244-99A4EAA97D3B}" destId="{045897D5-5EE0-43F4-B8B1-52F1BD97BDF8}" srcOrd="1" destOrd="0" presId="urn:microsoft.com/office/officeart/2005/8/layout/orgChart1"/>
    <dgm:cxn modelId="{154A0264-F2BB-443A-8381-C27AD05D55CD}" type="presParOf" srcId="{AF0B79E1-1F52-4F41-8DFE-440006215046}" destId="{D35D2BDD-BFB0-4348-A4BE-B36B00D07FD9}" srcOrd="1" destOrd="0" presId="urn:microsoft.com/office/officeart/2005/8/layout/orgChart1"/>
    <dgm:cxn modelId="{B538300E-33E6-4B73-AE35-16FF2187FD66}" type="presParOf" srcId="{AF0B79E1-1F52-4F41-8DFE-440006215046}" destId="{44D3E7C7-F4DC-42A3-B251-12E6F2EAB535}" srcOrd="2" destOrd="0" presId="urn:microsoft.com/office/officeart/2005/8/layout/orgChart1"/>
    <dgm:cxn modelId="{1D3EC6B9-EE64-481E-A0F6-801C6A89BFB0}" type="presParOf" srcId="{36F691A1-065D-4FD8-A411-73A8189F4012}" destId="{1F8DC06A-3816-4A95-880A-E8995029BAB1}" srcOrd="4" destOrd="0" presId="urn:microsoft.com/office/officeart/2005/8/layout/orgChart1"/>
    <dgm:cxn modelId="{CBF47C0E-916D-49C2-BA4E-7CB885D11631}" type="presParOf" srcId="{36F691A1-065D-4FD8-A411-73A8189F4012}" destId="{DA7B7D40-2D90-412F-9A23-ACD1B0F4BAEF}" srcOrd="5" destOrd="0" presId="urn:microsoft.com/office/officeart/2005/8/layout/orgChart1"/>
    <dgm:cxn modelId="{A81ABF0E-9453-43D5-BC84-73C0DFA99275}" type="presParOf" srcId="{DA7B7D40-2D90-412F-9A23-ACD1B0F4BAEF}" destId="{009BDD20-25EB-4CB9-9D8F-42A3A3E1122D}" srcOrd="0" destOrd="0" presId="urn:microsoft.com/office/officeart/2005/8/layout/orgChart1"/>
    <dgm:cxn modelId="{035FFA18-106F-4A15-9572-AB370826AA04}" type="presParOf" srcId="{009BDD20-25EB-4CB9-9D8F-42A3A3E1122D}" destId="{78B8EF92-474C-45B6-8025-79F82D8C6527}" srcOrd="0" destOrd="0" presId="urn:microsoft.com/office/officeart/2005/8/layout/orgChart1"/>
    <dgm:cxn modelId="{511ACF87-D96C-479E-A3F8-7BB0F0119C06}" type="presParOf" srcId="{009BDD20-25EB-4CB9-9D8F-42A3A3E1122D}" destId="{B9FD05B2-EDDF-4697-8D9D-62011CB80498}" srcOrd="1" destOrd="0" presId="urn:microsoft.com/office/officeart/2005/8/layout/orgChart1"/>
    <dgm:cxn modelId="{9F21A978-BC37-4741-BEA9-BDD96D860EA5}" type="presParOf" srcId="{DA7B7D40-2D90-412F-9A23-ACD1B0F4BAEF}" destId="{6B7DE3FD-74A2-40D2-8758-216AD97E7C65}" srcOrd="1" destOrd="0" presId="urn:microsoft.com/office/officeart/2005/8/layout/orgChart1"/>
    <dgm:cxn modelId="{4A108335-963C-403F-B886-DFB9615B3DD6}" type="presParOf" srcId="{DA7B7D40-2D90-412F-9A23-ACD1B0F4BAEF}" destId="{1FDE5F2F-C7E8-44CC-A689-B2A0DA220412}" srcOrd="2" destOrd="0" presId="urn:microsoft.com/office/officeart/2005/8/layout/orgChart1"/>
    <dgm:cxn modelId="{5CF21BD1-D4A4-42C0-A41B-5B5B8E509F52}" type="presParOf" srcId="{36F691A1-065D-4FD8-A411-73A8189F4012}" destId="{7EFE86EC-479E-40C8-B924-3CB1497853C7}" srcOrd="6" destOrd="0" presId="urn:microsoft.com/office/officeart/2005/8/layout/orgChart1"/>
    <dgm:cxn modelId="{71DCFB54-0A5A-467D-AA9E-951C3F33DFE5}" type="presParOf" srcId="{36F691A1-065D-4FD8-A411-73A8189F4012}" destId="{719DC453-2F53-46AD-858A-986042AC29FF}" srcOrd="7" destOrd="0" presId="urn:microsoft.com/office/officeart/2005/8/layout/orgChart1"/>
    <dgm:cxn modelId="{9458EDDC-9FA9-4E6C-BFCA-09A48CCF69E3}" type="presParOf" srcId="{719DC453-2F53-46AD-858A-986042AC29FF}" destId="{5EE44938-37F9-4382-A89B-7CD58FCB7C3B}" srcOrd="0" destOrd="0" presId="urn:microsoft.com/office/officeart/2005/8/layout/orgChart1"/>
    <dgm:cxn modelId="{D0D25287-C7FB-4FE4-B3FE-63CDB1F5305E}" type="presParOf" srcId="{5EE44938-37F9-4382-A89B-7CD58FCB7C3B}" destId="{7847E5F1-06E9-444A-AF53-224CF469A259}" srcOrd="0" destOrd="0" presId="urn:microsoft.com/office/officeart/2005/8/layout/orgChart1"/>
    <dgm:cxn modelId="{C2EC3470-45FC-4E95-831D-460578A811F4}" type="presParOf" srcId="{5EE44938-37F9-4382-A89B-7CD58FCB7C3B}" destId="{DEEF9CE1-547A-4E34-81FD-BD7C933AE6A8}" srcOrd="1" destOrd="0" presId="urn:microsoft.com/office/officeart/2005/8/layout/orgChart1"/>
    <dgm:cxn modelId="{DD5150B0-3F74-4868-8106-A8FF3DA8FC9F}" type="presParOf" srcId="{719DC453-2F53-46AD-858A-986042AC29FF}" destId="{014F3DBF-B06E-42F7-B213-6307349B3C72}" srcOrd="1" destOrd="0" presId="urn:microsoft.com/office/officeart/2005/8/layout/orgChart1"/>
    <dgm:cxn modelId="{C2BC70D5-00EF-49AB-BED4-2B8FDAF5F155}" type="presParOf" srcId="{719DC453-2F53-46AD-858A-986042AC29FF}" destId="{83A3DF89-1B41-41F3-A142-C8B1B64EA5A5}" srcOrd="2" destOrd="0" presId="urn:microsoft.com/office/officeart/2005/8/layout/orgChart1"/>
    <dgm:cxn modelId="{CEF66F76-93D2-41AE-8BEB-52E49ACCE68B}" type="presParOf" srcId="{36F691A1-065D-4FD8-A411-73A8189F4012}" destId="{E86F29AF-948B-4197-83CB-DE7D544B4DB4}" srcOrd="8" destOrd="0" presId="urn:microsoft.com/office/officeart/2005/8/layout/orgChart1"/>
    <dgm:cxn modelId="{D91BC55E-EF8E-4C78-8674-F0F71BBE0708}" type="presParOf" srcId="{36F691A1-065D-4FD8-A411-73A8189F4012}" destId="{7BDA76CF-E68C-4CEA-A2E6-57D78970FF9F}" srcOrd="9" destOrd="0" presId="urn:microsoft.com/office/officeart/2005/8/layout/orgChart1"/>
    <dgm:cxn modelId="{56EB23ED-80DF-4A9A-82A3-F231D12BEFFC}" type="presParOf" srcId="{7BDA76CF-E68C-4CEA-A2E6-57D78970FF9F}" destId="{97D7ED9A-432C-4E3F-8596-DC9BCDB8A861}" srcOrd="0" destOrd="0" presId="urn:microsoft.com/office/officeart/2005/8/layout/orgChart1"/>
    <dgm:cxn modelId="{9B8272DE-5AF1-4FBB-9BA6-46E1DC6FC586}" type="presParOf" srcId="{97D7ED9A-432C-4E3F-8596-DC9BCDB8A861}" destId="{E999444A-289D-4773-98B6-2D8F92280EB7}" srcOrd="0" destOrd="0" presId="urn:microsoft.com/office/officeart/2005/8/layout/orgChart1"/>
    <dgm:cxn modelId="{4B66165C-00EB-4A2A-B26C-AFA212B542BD}" type="presParOf" srcId="{97D7ED9A-432C-4E3F-8596-DC9BCDB8A861}" destId="{1535A7E7-C6BF-4EAE-8067-D35533EC0D9F}" srcOrd="1" destOrd="0" presId="urn:microsoft.com/office/officeart/2005/8/layout/orgChart1"/>
    <dgm:cxn modelId="{F4EFDA6D-B935-427D-82E6-3BD94B19610E}" type="presParOf" srcId="{7BDA76CF-E68C-4CEA-A2E6-57D78970FF9F}" destId="{F16A6376-A680-4101-9B05-C81BC478D62C}" srcOrd="1" destOrd="0" presId="urn:microsoft.com/office/officeart/2005/8/layout/orgChart1"/>
    <dgm:cxn modelId="{6D4E1EF1-80C2-465B-AE2A-E8806585C465}" type="presParOf" srcId="{7BDA76CF-E68C-4CEA-A2E6-57D78970FF9F}" destId="{C6E25FBA-1D78-4917-A46A-11A4191EB652}" srcOrd="2" destOrd="0" presId="urn:microsoft.com/office/officeart/2005/8/layout/orgChart1"/>
    <dgm:cxn modelId="{362DA61E-27E1-4FA9-AD93-B0DC35005E0E}" type="presParOf" srcId="{F21CD673-60B6-474F-B88C-DAAB18E40E5C}" destId="{4A1B450C-544C-4814-A2E8-D763DB67B1C7}" srcOrd="2" destOrd="0" presId="urn:microsoft.com/office/officeart/2005/8/layout/orgChart1"/>
    <dgm:cxn modelId="{95EAB99E-B3A9-419A-8DB8-217B9315044A}" type="presParOf" srcId="{D1BC6A7B-E460-43CE-B218-320D6E7AB79B}" destId="{3F8D2FD8-7955-4CD1-8EDB-7B5592A4885A}" srcOrd="4" destOrd="0" presId="urn:microsoft.com/office/officeart/2005/8/layout/orgChart1"/>
    <dgm:cxn modelId="{423C95E1-DB51-42B2-A3DF-EEEEBCCE83D5}" type="presParOf" srcId="{D1BC6A7B-E460-43CE-B218-320D6E7AB79B}" destId="{A6F57B4C-6F5C-40CC-98FB-4807A3A1CEA4}" srcOrd="5" destOrd="0" presId="urn:microsoft.com/office/officeart/2005/8/layout/orgChart1"/>
    <dgm:cxn modelId="{CC8369D4-2288-4ABF-9FA9-9EE3B25B9D92}" type="presParOf" srcId="{A6F57B4C-6F5C-40CC-98FB-4807A3A1CEA4}" destId="{61C2DD2E-A3CC-4628-9446-AB270B729260}" srcOrd="0" destOrd="0" presId="urn:microsoft.com/office/officeart/2005/8/layout/orgChart1"/>
    <dgm:cxn modelId="{0EC1B31C-1E75-4BD1-8FA2-0F74814AA457}" type="presParOf" srcId="{61C2DD2E-A3CC-4628-9446-AB270B729260}" destId="{F5CF3196-815E-4FE2-97E0-9D4B11A89879}" srcOrd="0" destOrd="0" presId="urn:microsoft.com/office/officeart/2005/8/layout/orgChart1"/>
    <dgm:cxn modelId="{62B22EA8-BB64-472A-AE28-778C7A9CB527}" type="presParOf" srcId="{61C2DD2E-A3CC-4628-9446-AB270B729260}" destId="{BDCEAC17-9A0A-440A-A380-60BDEAD374E3}" srcOrd="1" destOrd="0" presId="urn:microsoft.com/office/officeart/2005/8/layout/orgChart1"/>
    <dgm:cxn modelId="{9433D3E0-2768-4468-943A-F8A5186119AF}" type="presParOf" srcId="{A6F57B4C-6F5C-40CC-98FB-4807A3A1CEA4}" destId="{A405488F-51DF-4A8E-8D2F-56BA6B6F0229}" srcOrd="1" destOrd="0" presId="urn:microsoft.com/office/officeart/2005/8/layout/orgChart1"/>
    <dgm:cxn modelId="{33B28697-1840-49FD-B0B0-AD843D905D44}" type="presParOf" srcId="{A405488F-51DF-4A8E-8D2F-56BA6B6F0229}" destId="{FC5C0729-6FFA-4095-A2D3-5F41E0831C03}" srcOrd="0" destOrd="0" presId="urn:microsoft.com/office/officeart/2005/8/layout/orgChart1"/>
    <dgm:cxn modelId="{78D49F7E-5C0D-4A17-B4D4-A96DAEA0FE38}" type="presParOf" srcId="{A405488F-51DF-4A8E-8D2F-56BA6B6F0229}" destId="{251B1485-07AB-4B2B-9CB9-AB3DFD39476A}" srcOrd="1" destOrd="0" presId="urn:microsoft.com/office/officeart/2005/8/layout/orgChart1"/>
    <dgm:cxn modelId="{F15B3B72-C83B-4CBD-BBEA-D3569098E883}" type="presParOf" srcId="{251B1485-07AB-4B2B-9CB9-AB3DFD39476A}" destId="{3204BBDA-1AE0-42FB-9E27-4264FA8DFB53}" srcOrd="0" destOrd="0" presId="urn:microsoft.com/office/officeart/2005/8/layout/orgChart1"/>
    <dgm:cxn modelId="{2961D118-D80F-430C-90DD-D0921B8A57AF}" type="presParOf" srcId="{3204BBDA-1AE0-42FB-9E27-4264FA8DFB53}" destId="{1E37C0E9-1D8B-4CB4-B7E8-61C0022E85B0}" srcOrd="0" destOrd="0" presId="urn:microsoft.com/office/officeart/2005/8/layout/orgChart1"/>
    <dgm:cxn modelId="{678023EF-3A77-4D88-A63D-6A2C8B4EF2BB}" type="presParOf" srcId="{3204BBDA-1AE0-42FB-9E27-4264FA8DFB53}" destId="{C2DECFAB-1DB7-4E5D-ABC4-103EC3009071}" srcOrd="1" destOrd="0" presId="urn:microsoft.com/office/officeart/2005/8/layout/orgChart1"/>
    <dgm:cxn modelId="{B9A548A3-B76B-433D-BFE2-BC4F899E0E19}" type="presParOf" srcId="{251B1485-07AB-4B2B-9CB9-AB3DFD39476A}" destId="{CAA82129-A7BA-48FD-83BD-6FE987FD8D95}" srcOrd="1" destOrd="0" presId="urn:microsoft.com/office/officeart/2005/8/layout/orgChart1"/>
    <dgm:cxn modelId="{4DEF2ADD-7B48-4C63-B1B6-4AF7C9D2D5AC}" type="presParOf" srcId="{251B1485-07AB-4B2B-9CB9-AB3DFD39476A}" destId="{541490C1-0A70-4B16-9578-B2E57F3E6711}" srcOrd="2" destOrd="0" presId="urn:microsoft.com/office/officeart/2005/8/layout/orgChart1"/>
    <dgm:cxn modelId="{ED31E9F1-ADF1-4E74-8211-C5867048CC8E}" type="presParOf" srcId="{A405488F-51DF-4A8E-8D2F-56BA6B6F0229}" destId="{40CDBB68-332C-4AC0-A64C-8B12B0628574}" srcOrd="2" destOrd="0" presId="urn:microsoft.com/office/officeart/2005/8/layout/orgChart1"/>
    <dgm:cxn modelId="{D5958F38-C83B-4FE3-A59F-061A192DF5DC}" type="presParOf" srcId="{A405488F-51DF-4A8E-8D2F-56BA6B6F0229}" destId="{C4DF17F2-2178-43E1-B2A9-82641510A524}" srcOrd="3" destOrd="0" presId="urn:microsoft.com/office/officeart/2005/8/layout/orgChart1"/>
    <dgm:cxn modelId="{522865BB-9B86-4934-B14D-8922F92418D3}" type="presParOf" srcId="{C4DF17F2-2178-43E1-B2A9-82641510A524}" destId="{A6A24A6A-6409-4DC2-95A4-D8189B45E3FD}" srcOrd="0" destOrd="0" presId="urn:microsoft.com/office/officeart/2005/8/layout/orgChart1"/>
    <dgm:cxn modelId="{547E045D-6D14-44C1-BF44-827FFBBC1FF8}" type="presParOf" srcId="{A6A24A6A-6409-4DC2-95A4-D8189B45E3FD}" destId="{9C6788BC-7F86-4E7D-AA1D-D28362E54EDE}" srcOrd="0" destOrd="0" presId="urn:microsoft.com/office/officeart/2005/8/layout/orgChart1"/>
    <dgm:cxn modelId="{625A7C99-68E0-43BE-966D-22C88FBC4E06}" type="presParOf" srcId="{A6A24A6A-6409-4DC2-95A4-D8189B45E3FD}" destId="{9E6207F4-8878-483D-8339-9E0F993DBB8D}" srcOrd="1" destOrd="0" presId="urn:microsoft.com/office/officeart/2005/8/layout/orgChart1"/>
    <dgm:cxn modelId="{34D57173-5BE9-4591-BF09-C781021F8AA2}" type="presParOf" srcId="{C4DF17F2-2178-43E1-B2A9-82641510A524}" destId="{B131D9C0-4698-49E3-B8A8-7D3429ED3F21}" srcOrd="1" destOrd="0" presId="urn:microsoft.com/office/officeart/2005/8/layout/orgChart1"/>
    <dgm:cxn modelId="{904D141D-1093-4C72-AE4C-F60A8F59EF72}" type="presParOf" srcId="{C4DF17F2-2178-43E1-B2A9-82641510A524}" destId="{5D84F6EB-E0A6-4043-9B2F-74D195E1362E}" srcOrd="2" destOrd="0" presId="urn:microsoft.com/office/officeart/2005/8/layout/orgChart1"/>
    <dgm:cxn modelId="{23A4D519-EC18-4BC1-BFAA-50BE708A8E7F}" type="presParOf" srcId="{A405488F-51DF-4A8E-8D2F-56BA6B6F0229}" destId="{E85AEC88-68FA-42BD-BA97-97F601B5BE4E}" srcOrd="4" destOrd="0" presId="urn:microsoft.com/office/officeart/2005/8/layout/orgChart1"/>
    <dgm:cxn modelId="{DB37C1A1-5F3C-448B-B0C7-7C048895412F}" type="presParOf" srcId="{A405488F-51DF-4A8E-8D2F-56BA6B6F0229}" destId="{185B226E-4DF5-4C36-873A-ED9222C2229A}" srcOrd="5" destOrd="0" presId="urn:microsoft.com/office/officeart/2005/8/layout/orgChart1"/>
    <dgm:cxn modelId="{F006846E-5E52-4CFA-A3D5-BA956D747E9B}" type="presParOf" srcId="{185B226E-4DF5-4C36-873A-ED9222C2229A}" destId="{A4A26171-C947-48CA-BA04-470B44D9C6B3}" srcOrd="0" destOrd="0" presId="urn:microsoft.com/office/officeart/2005/8/layout/orgChart1"/>
    <dgm:cxn modelId="{F171448B-9E7A-491A-8281-F949EA03EB60}" type="presParOf" srcId="{A4A26171-C947-48CA-BA04-470B44D9C6B3}" destId="{69A64375-43B7-4060-A86E-72C172728D9D}" srcOrd="0" destOrd="0" presId="urn:microsoft.com/office/officeart/2005/8/layout/orgChart1"/>
    <dgm:cxn modelId="{5ACF53AF-14AB-40DD-8974-905CFEBBFD05}" type="presParOf" srcId="{A4A26171-C947-48CA-BA04-470B44D9C6B3}" destId="{02D428F1-B5FF-42D8-8C5F-917EF2F76EAA}" srcOrd="1" destOrd="0" presId="urn:microsoft.com/office/officeart/2005/8/layout/orgChart1"/>
    <dgm:cxn modelId="{9F64C38E-13C0-494E-B3CE-E7D62734BE52}" type="presParOf" srcId="{185B226E-4DF5-4C36-873A-ED9222C2229A}" destId="{8375CC49-4D0C-42D8-9D92-42FBE377BBB2}" srcOrd="1" destOrd="0" presId="urn:microsoft.com/office/officeart/2005/8/layout/orgChart1"/>
    <dgm:cxn modelId="{85B5CEE6-C40B-42A0-909C-B815FCCF313B}" type="presParOf" srcId="{185B226E-4DF5-4C36-873A-ED9222C2229A}" destId="{85FCAA4D-4B70-41DC-89E1-A75772D3DEED}" srcOrd="2" destOrd="0" presId="urn:microsoft.com/office/officeart/2005/8/layout/orgChart1"/>
    <dgm:cxn modelId="{EE1EBA22-C0CE-4041-8B50-81689B6783C3}" type="presParOf" srcId="{A405488F-51DF-4A8E-8D2F-56BA6B6F0229}" destId="{1BEE08C4-7A5A-431B-82DC-A344DA68E789}" srcOrd="6" destOrd="0" presId="urn:microsoft.com/office/officeart/2005/8/layout/orgChart1"/>
    <dgm:cxn modelId="{0001B8AB-B2EE-405A-BE3C-9C4A40B5518A}" type="presParOf" srcId="{A405488F-51DF-4A8E-8D2F-56BA6B6F0229}" destId="{502D293D-A871-4521-B302-13CF0FD169EB}" srcOrd="7" destOrd="0" presId="urn:microsoft.com/office/officeart/2005/8/layout/orgChart1"/>
    <dgm:cxn modelId="{1E56D2C5-3190-45D9-992E-9C5787DAEFF1}" type="presParOf" srcId="{502D293D-A871-4521-B302-13CF0FD169EB}" destId="{91878F46-A209-4BBD-B81A-11C6AFCDA3CB}" srcOrd="0" destOrd="0" presId="urn:microsoft.com/office/officeart/2005/8/layout/orgChart1"/>
    <dgm:cxn modelId="{A81DEE1D-A7E2-4C36-9D3C-E9DC80F1930D}" type="presParOf" srcId="{91878F46-A209-4BBD-B81A-11C6AFCDA3CB}" destId="{58FF7327-6BAE-4B03-AFA5-9D97E27F17B7}" srcOrd="0" destOrd="0" presId="urn:microsoft.com/office/officeart/2005/8/layout/orgChart1"/>
    <dgm:cxn modelId="{A458356E-3A3F-4D63-A41B-190D3AB4FC22}" type="presParOf" srcId="{91878F46-A209-4BBD-B81A-11C6AFCDA3CB}" destId="{5C0C21F1-F7FC-45F1-A061-EFF952366FAB}" srcOrd="1" destOrd="0" presId="urn:microsoft.com/office/officeart/2005/8/layout/orgChart1"/>
    <dgm:cxn modelId="{1F55DB16-0C26-46E1-A935-042D6336C24D}" type="presParOf" srcId="{502D293D-A871-4521-B302-13CF0FD169EB}" destId="{BF407147-7E52-48D9-BEF4-24828FDD11A8}" srcOrd="1" destOrd="0" presId="urn:microsoft.com/office/officeart/2005/8/layout/orgChart1"/>
    <dgm:cxn modelId="{1EA11F7E-B2EF-4727-BFAE-597712D5BA55}" type="presParOf" srcId="{502D293D-A871-4521-B302-13CF0FD169EB}" destId="{6A110D71-27A4-4FE7-8F35-83062EB57D61}" srcOrd="2" destOrd="0" presId="urn:microsoft.com/office/officeart/2005/8/layout/orgChart1"/>
    <dgm:cxn modelId="{441CF57B-7EBD-4C0A-9A14-6B4AA4FE81E5}" type="presParOf" srcId="{A405488F-51DF-4A8E-8D2F-56BA6B6F0229}" destId="{A798028A-E7CB-4C02-BB5B-1F449EA6B0AD}" srcOrd="8" destOrd="0" presId="urn:microsoft.com/office/officeart/2005/8/layout/orgChart1"/>
    <dgm:cxn modelId="{6EA4B16F-9648-4AAE-AFED-AB0A3DF257F7}" type="presParOf" srcId="{A405488F-51DF-4A8E-8D2F-56BA6B6F0229}" destId="{D35313B9-1077-4D62-B6E8-643C744822DF}" srcOrd="9" destOrd="0" presId="urn:microsoft.com/office/officeart/2005/8/layout/orgChart1"/>
    <dgm:cxn modelId="{BC24C994-A9AE-4323-B01F-0334BE1C5F2F}" type="presParOf" srcId="{D35313B9-1077-4D62-B6E8-643C744822DF}" destId="{140539B3-579D-4A36-8818-92602E953368}" srcOrd="0" destOrd="0" presId="urn:microsoft.com/office/officeart/2005/8/layout/orgChart1"/>
    <dgm:cxn modelId="{83C083BE-68D5-415D-89F0-D31DBF550A16}" type="presParOf" srcId="{140539B3-579D-4A36-8818-92602E953368}" destId="{F1A1C7A8-27BF-4062-9A94-A84A6227F083}" srcOrd="0" destOrd="0" presId="urn:microsoft.com/office/officeart/2005/8/layout/orgChart1"/>
    <dgm:cxn modelId="{80411B3D-ACD5-4397-B8CB-74D6D52D57B6}" type="presParOf" srcId="{140539B3-579D-4A36-8818-92602E953368}" destId="{AC204BC1-2013-48C1-859E-06CCDBB42453}" srcOrd="1" destOrd="0" presId="urn:microsoft.com/office/officeart/2005/8/layout/orgChart1"/>
    <dgm:cxn modelId="{F3CBDA7B-E281-4D4C-A5BA-87FD9ECE2F5D}" type="presParOf" srcId="{D35313B9-1077-4D62-B6E8-643C744822DF}" destId="{731AC929-7A68-4E28-9D3E-E4278079716F}" srcOrd="1" destOrd="0" presId="urn:microsoft.com/office/officeart/2005/8/layout/orgChart1"/>
    <dgm:cxn modelId="{EF37AD1A-2A04-4027-B81B-C99BF9A0A491}" type="presParOf" srcId="{D35313B9-1077-4D62-B6E8-643C744822DF}" destId="{741CAFC4-0D19-4140-B77A-FA8E5D820C8C}" srcOrd="2" destOrd="0" presId="urn:microsoft.com/office/officeart/2005/8/layout/orgChart1"/>
    <dgm:cxn modelId="{83947329-0FBE-4C88-99D9-727010F751B7}" type="presParOf" srcId="{A6F57B4C-6F5C-40CC-98FB-4807A3A1CEA4}" destId="{506BD96D-D636-4943-A9CB-5D5B6C1C3E8B}" srcOrd="2" destOrd="0" presId="urn:microsoft.com/office/officeart/2005/8/layout/orgChart1"/>
    <dgm:cxn modelId="{E4A156DE-9D9D-40C0-A79A-7F946E3A97C9}" type="presParOf" srcId="{D1BC6A7B-E460-43CE-B218-320D6E7AB79B}" destId="{E92DE78E-4156-4124-8F3D-0921301C5340}" srcOrd="6" destOrd="0" presId="urn:microsoft.com/office/officeart/2005/8/layout/orgChart1"/>
    <dgm:cxn modelId="{2E733F3D-C737-4B21-B77D-4DA2D55C64EA}" type="presParOf" srcId="{D1BC6A7B-E460-43CE-B218-320D6E7AB79B}" destId="{773A6A67-5E02-4543-97A2-4C8D63D2852E}" srcOrd="7" destOrd="0" presId="urn:microsoft.com/office/officeart/2005/8/layout/orgChart1"/>
    <dgm:cxn modelId="{51D0421F-1F34-47A0-A0E8-62B3968D970A}" type="presParOf" srcId="{773A6A67-5E02-4543-97A2-4C8D63D2852E}" destId="{0CB1F18F-57B5-40D4-8758-BF8FD397A2CE}" srcOrd="0" destOrd="0" presId="urn:microsoft.com/office/officeart/2005/8/layout/orgChart1"/>
    <dgm:cxn modelId="{C260EA3D-E118-48F5-AD97-C948AA3F93C2}" type="presParOf" srcId="{0CB1F18F-57B5-40D4-8758-BF8FD397A2CE}" destId="{1F09975A-3948-4B2E-B1F5-22CD619607A9}" srcOrd="0" destOrd="0" presId="urn:microsoft.com/office/officeart/2005/8/layout/orgChart1"/>
    <dgm:cxn modelId="{39447AA2-58B7-470D-A063-A94A20EDA8A4}" type="presParOf" srcId="{0CB1F18F-57B5-40D4-8758-BF8FD397A2CE}" destId="{FD82E3CB-ED63-4F0E-9D6A-C86FFD153C85}" srcOrd="1" destOrd="0" presId="urn:microsoft.com/office/officeart/2005/8/layout/orgChart1"/>
    <dgm:cxn modelId="{0B1E4215-33C4-42B3-A16E-C5203D1581EF}" type="presParOf" srcId="{773A6A67-5E02-4543-97A2-4C8D63D2852E}" destId="{92825BF8-CE79-4A9C-B37B-76B1FB1F8E6D}" srcOrd="1" destOrd="0" presId="urn:microsoft.com/office/officeart/2005/8/layout/orgChart1"/>
    <dgm:cxn modelId="{6B8808D1-6248-41C3-AB8C-3A210D93CDE3}" type="presParOf" srcId="{92825BF8-CE79-4A9C-B37B-76B1FB1F8E6D}" destId="{A3B9FE7E-924C-4303-AB27-EDE004672C6D}" srcOrd="0" destOrd="0" presId="urn:microsoft.com/office/officeart/2005/8/layout/orgChart1"/>
    <dgm:cxn modelId="{212A2857-7AFC-42E4-9653-1FE448525868}" type="presParOf" srcId="{92825BF8-CE79-4A9C-B37B-76B1FB1F8E6D}" destId="{3752E790-045F-4F14-951A-70081851FB39}" srcOrd="1" destOrd="0" presId="urn:microsoft.com/office/officeart/2005/8/layout/orgChart1"/>
    <dgm:cxn modelId="{BEB7A560-8FC7-4CB5-B43A-B4CD734D3233}" type="presParOf" srcId="{3752E790-045F-4F14-951A-70081851FB39}" destId="{3B95576A-4774-48FA-8FD1-82EBDE673D58}" srcOrd="0" destOrd="0" presId="urn:microsoft.com/office/officeart/2005/8/layout/orgChart1"/>
    <dgm:cxn modelId="{3AE80614-0EA9-4606-A037-ADC4532DCD0B}" type="presParOf" srcId="{3B95576A-4774-48FA-8FD1-82EBDE673D58}" destId="{390555FA-CFC5-4DDF-BC5A-21659CB48544}" srcOrd="0" destOrd="0" presId="urn:microsoft.com/office/officeart/2005/8/layout/orgChart1"/>
    <dgm:cxn modelId="{0CA6D6C4-8E07-42D6-AACA-E6A227BBE8C0}" type="presParOf" srcId="{3B95576A-4774-48FA-8FD1-82EBDE673D58}" destId="{59FCC56D-D9F8-4CDC-A34D-FA91DC24FC76}" srcOrd="1" destOrd="0" presId="urn:microsoft.com/office/officeart/2005/8/layout/orgChart1"/>
    <dgm:cxn modelId="{1102FA24-21CA-44D1-BE2C-DFB6AD33F6B0}" type="presParOf" srcId="{3752E790-045F-4F14-951A-70081851FB39}" destId="{FED0092E-2343-4A23-B414-314001552D92}" srcOrd="1" destOrd="0" presId="urn:microsoft.com/office/officeart/2005/8/layout/orgChart1"/>
    <dgm:cxn modelId="{96D1D99A-1569-46E5-AB81-51161E755BE5}" type="presParOf" srcId="{3752E790-045F-4F14-951A-70081851FB39}" destId="{0CA8C3E6-928A-4D45-B3D4-567513D747CD}" srcOrd="2" destOrd="0" presId="urn:microsoft.com/office/officeart/2005/8/layout/orgChart1"/>
    <dgm:cxn modelId="{33B03FB6-B999-4B67-AE72-18526C597E0E}" type="presParOf" srcId="{92825BF8-CE79-4A9C-B37B-76B1FB1F8E6D}" destId="{C6F8B8D7-A20F-45B3-8C34-B51E6D0781B6}" srcOrd="2" destOrd="0" presId="urn:microsoft.com/office/officeart/2005/8/layout/orgChart1"/>
    <dgm:cxn modelId="{68C76F92-6C0C-45F9-B74A-74AF1DD740E1}" type="presParOf" srcId="{92825BF8-CE79-4A9C-B37B-76B1FB1F8E6D}" destId="{300F7C9F-A9F2-4137-BA1C-9E62C13753E2}" srcOrd="3" destOrd="0" presId="urn:microsoft.com/office/officeart/2005/8/layout/orgChart1"/>
    <dgm:cxn modelId="{DE6AF2C9-88FA-4C7A-A4D5-628601A30FEC}" type="presParOf" srcId="{300F7C9F-A9F2-4137-BA1C-9E62C13753E2}" destId="{46185464-2D8C-4A60-908D-5291704EB5E8}" srcOrd="0" destOrd="0" presId="urn:microsoft.com/office/officeart/2005/8/layout/orgChart1"/>
    <dgm:cxn modelId="{B1B54FDC-4FE4-4CA3-8913-1F549C7E3CD3}" type="presParOf" srcId="{46185464-2D8C-4A60-908D-5291704EB5E8}" destId="{40B57D44-621F-4220-B556-0379DD3D17C6}" srcOrd="0" destOrd="0" presId="urn:microsoft.com/office/officeart/2005/8/layout/orgChart1"/>
    <dgm:cxn modelId="{37E4AFFC-2887-4E19-9459-4747F3693152}" type="presParOf" srcId="{46185464-2D8C-4A60-908D-5291704EB5E8}" destId="{47F61DBB-7337-48A6-A6A8-F0506EEB55B0}" srcOrd="1" destOrd="0" presId="urn:microsoft.com/office/officeart/2005/8/layout/orgChart1"/>
    <dgm:cxn modelId="{A3AB5639-7649-4C62-8CB3-4C8C56C33524}" type="presParOf" srcId="{300F7C9F-A9F2-4137-BA1C-9E62C13753E2}" destId="{8F72E0A4-49D8-41B0-BE43-BE944C73DD89}" srcOrd="1" destOrd="0" presId="urn:microsoft.com/office/officeart/2005/8/layout/orgChart1"/>
    <dgm:cxn modelId="{E65FA309-CDE7-43D1-93B1-06E08A43EF13}" type="presParOf" srcId="{300F7C9F-A9F2-4137-BA1C-9E62C13753E2}" destId="{70CEA6AC-DFD0-4BD9-8832-BAFAB79C11D8}" srcOrd="2" destOrd="0" presId="urn:microsoft.com/office/officeart/2005/8/layout/orgChart1"/>
    <dgm:cxn modelId="{4AF19500-1F3A-41EE-8A7F-CC85F365D65E}" type="presParOf" srcId="{773A6A67-5E02-4543-97A2-4C8D63D2852E}" destId="{D96BE3D9-D71F-4B32-BB0C-EC5C4C61F98A}" srcOrd="2" destOrd="0" presId="urn:microsoft.com/office/officeart/2005/8/layout/orgChart1"/>
    <dgm:cxn modelId="{6EBE8080-C25D-49B6-ACCB-C223862F2EAA}" type="presParOf" srcId="{D1BC6A7B-E460-43CE-B218-320D6E7AB79B}" destId="{1EAC6365-8119-48BF-B438-61AEA2169E43}" srcOrd="8" destOrd="0" presId="urn:microsoft.com/office/officeart/2005/8/layout/orgChart1"/>
    <dgm:cxn modelId="{D91B4FF1-B593-46AC-8233-B60E88140D35}" type="presParOf" srcId="{D1BC6A7B-E460-43CE-B218-320D6E7AB79B}" destId="{B28CD909-C981-4A41-8666-6C261CF45E3E}" srcOrd="9" destOrd="0" presId="urn:microsoft.com/office/officeart/2005/8/layout/orgChart1"/>
    <dgm:cxn modelId="{B5AC5E54-1958-4D26-9797-9C4601946F58}" type="presParOf" srcId="{B28CD909-C981-4A41-8666-6C261CF45E3E}" destId="{D3A750E6-4066-4CD2-B916-3E01B3FEA563}" srcOrd="0" destOrd="0" presId="urn:microsoft.com/office/officeart/2005/8/layout/orgChart1"/>
    <dgm:cxn modelId="{B2E26228-7872-4882-83AC-74269FADD2B3}" type="presParOf" srcId="{D3A750E6-4066-4CD2-B916-3E01B3FEA563}" destId="{09EA6CEF-BCEE-4585-92F9-C15F1A2A8457}" srcOrd="0" destOrd="0" presId="urn:microsoft.com/office/officeart/2005/8/layout/orgChart1"/>
    <dgm:cxn modelId="{AD341D70-E0D1-405E-B610-87AFD0DFC086}" type="presParOf" srcId="{D3A750E6-4066-4CD2-B916-3E01B3FEA563}" destId="{E2688DDB-66C5-4873-801B-53173D5753F8}" srcOrd="1" destOrd="0" presId="urn:microsoft.com/office/officeart/2005/8/layout/orgChart1"/>
    <dgm:cxn modelId="{02ADE717-E024-41E0-B36C-1467728BAFBF}" type="presParOf" srcId="{B28CD909-C981-4A41-8666-6C261CF45E3E}" destId="{8DC8C9E6-6415-48FF-BE21-975F7C5EC610}" srcOrd="1" destOrd="0" presId="urn:microsoft.com/office/officeart/2005/8/layout/orgChart1"/>
    <dgm:cxn modelId="{60784B30-AC12-4CFF-B368-1D0722603482}" type="presParOf" srcId="{8DC8C9E6-6415-48FF-BE21-975F7C5EC610}" destId="{4647AB6D-CC27-4B5C-9FBD-6351E1782B7F}" srcOrd="0" destOrd="0" presId="urn:microsoft.com/office/officeart/2005/8/layout/orgChart1"/>
    <dgm:cxn modelId="{B5BE6E2B-1248-4579-A74F-C2E68D71E3D5}" type="presParOf" srcId="{8DC8C9E6-6415-48FF-BE21-975F7C5EC610}" destId="{8E6D39B2-82DC-4B5D-B060-5442BAF191BB}" srcOrd="1" destOrd="0" presId="urn:microsoft.com/office/officeart/2005/8/layout/orgChart1"/>
    <dgm:cxn modelId="{8ADC728B-F755-475E-A32A-14A6F225A43B}" type="presParOf" srcId="{8E6D39B2-82DC-4B5D-B060-5442BAF191BB}" destId="{2DDCD780-B272-47A1-8FF2-38587E7935FD}" srcOrd="0" destOrd="0" presId="urn:microsoft.com/office/officeart/2005/8/layout/orgChart1"/>
    <dgm:cxn modelId="{28ACA1B3-E191-47C1-B998-C99FA91A7525}" type="presParOf" srcId="{2DDCD780-B272-47A1-8FF2-38587E7935FD}" destId="{00F208B5-4448-42C6-A570-42DC095CFD82}" srcOrd="0" destOrd="0" presId="urn:microsoft.com/office/officeart/2005/8/layout/orgChart1"/>
    <dgm:cxn modelId="{9E8D7516-4AF6-41ED-A476-711CA31E69AC}" type="presParOf" srcId="{2DDCD780-B272-47A1-8FF2-38587E7935FD}" destId="{5EEEDE2A-756D-46D4-8A43-D2DD9BC5AE3C}" srcOrd="1" destOrd="0" presId="urn:microsoft.com/office/officeart/2005/8/layout/orgChart1"/>
    <dgm:cxn modelId="{06D8B6FD-CA43-4D9B-9280-FD4C64817519}" type="presParOf" srcId="{8E6D39B2-82DC-4B5D-B060-5442BAF191BB}" destId="{C75B53E8-C8CA-489D-8568-6B9415D609C8}" srcOrd="1" destOrd="0" presId="urn:microsoft.com/office/officeart/2005/8/layout/orgChart1"/>
    <dgm:cxn modelId="{967EEC7E-8139-4EE5-9D7C-5908E4F7EFAD}" type="presParOf" srcId="{8E6D39B2-82DC-4B5D-B060-5442BAF191BB}" destId="{CA504935-46AF-489F-8115-1981FDA5521F}" srcOrd="2" destOrd="0" presId="urn:microsoft.com/office/officeart/2005/8/layout/orgChart1"/>
    <dgm:cxn modelId="{CF59FBA1-E4E5-4ACB-906A-B49E838372A3}" type="presParOf" srcId="{8DC8C9E6-6415-48FF-BE21-975F7C5EC610}" destId="{24E619CA-3749-49C5-BD92-BC10D874D7D6}" srcOrd="2" destOrd="0" presId="urn:microsoft.com/office/officeart/2005/8/layout/orgChart1"/>
    <dgm:cxn modelId="{59ED5A2C-EA12-4114-9AB0-15B6762B5165}" type="presParOf" srcId="{8DC8C9E6-6415-48FF-BE21-975F7C5EC610}" destId="{D516D032-A13F-4D2B-A0EF-1E63EBD892E1}" srcOrd="3" destOrd="0" presId="urn:microsoft.com/office/officeart/2005/8/layout/orgChart1"/>
    <dgm:cxn modelId="{6DEE8BC2-760C-499C-A11B-374CD00C6BB2}" type="presParOf" srcId="{D516D032-A13F-4D2B-A0EF-1E63EBD892E1}" destId="{97A1025A-80FC-4687-B3BE-BD8B8FA89920}" srcOrd="0" destOrd="0" presId="urn:microsoft.com/office/officeart/2005/8/layout/orgChart1"/>
    <dgm:cxn modelId="{F0CD2784-246F-4160-A7A8-7EDC554614BD}" type="presParOf" srcId="{97A1025A-80FC-4687-B3BE-BD8B8FA89920}" destId="{0014814B-C9DA-4E34-B82F-6124384F9A09}" srcOrd="0" destOrd="0" presId="urn:microsoft.com/office/officeart/2005/8/layout/orgChart1"/>
    <dgm:cxn modelId="{71D0CC17-BCE4-4126-8BFE-9694A45A9A3D}" type="presParOf" srcId="{97A1025A-80FC-4687-B3BE-BD8B8FA89920}" destId="{8812821B-D7AD-4E51-86E6-548B6CE1DADB}" srcOrd="1" destOrd="0" presId="urn:microsoft.com/office/officeart/2005/8/layout/orgChart1"/>
    <dgm:cxn modelId="{D3781A83-4C08-49A4-BD93-699654B6604B}" type="presParOf" srcId="{D516D032-A13F-4D2B-A0EF-1E63EBD892E1}" destId="{859A0F23-69D6-4434-A1A9-CE355B750880}" srcOrd="1" destOrd="0" presId="urn:microsoft.com/office/officeart/2005/8/layout/orgChart1"/>
    <dgm:cxn modelId="{54DAD3F2-A910-4530-93E2-D178F9CD2C56}" type="presParOf" srcId="{D516D032-A13F-4D2B-A0EF-1E63EBD892E1}" destId="{098ACE81-A230-43E0-AC6B-776F96EE6DBF}" srcOrd="2" destOrd="0" presId="urn:microsoft.com/office/officeart/2005/8/layout/orgChart1"/>
    <dgm:cxn modelId="{6C5E5E6D-A1DE-461B-9884-386CEE9D65A8}" type="presParOf" srcId="{8DC8C9E6-6415-48FF-BE21-975F7C5EC610}" destId="{5112F3E1-CBFB-4FCC-B3C3-BBEEEB9FFCFD}" srcOrd="4" destOrd="0" presId="urn:microsoft.com/office/officeart/2005/8/layout/orgChart1"/>
    <dgm:cxn modelId="{9C6C60D1-4AD0-432A-8F4A-11B22D284F66}" type="presParOf" srcId="{8DC8C9E6-6415-48FF-BE21-975F7C5EC610}" destId="{06C48B81-7E5F-443E-B87E-EA7D6B0D50F3}" srcOrd="5" destOrd="0" presId="urn:microsoft.com/office/officeart/2005/8/layout/orgChart1"/>
    <dgm:cxn modelId="{1AFA8E5E-01A2-4834-8EA7-1E2ACF55A1BF}" type="presParOf" srcId="{06C48B81-7E5F-443E-B87E-EA7D6B0D50F3}" destId="{7176DA85-A664-4393-8467-27597631923C}" srcOrd="0" destOrd="0" presId="urn:microsoft.com/office/officeart/2005/8/layout/orgChart1"/>
    <dgm:cxn modelId="{D5FB1A36-A366-4293-8436-05AF47A5A1A8}" type="presParOf" srcId="{7176DA85-A664-4393-8467-27597631923C}" destId="{F2633EC2-D86B-49B5-A70A-2ED8AF81FF48}" srcOrd="0" destOrd="0" presId="urn:microsoft.com/office/officeart/2005/8/layout/orgChart1"/>
    <dgm:cxn modelId="{0F52F6FF-4FA9-4D29-80C1-4BA44E882086}" type="presParOf" srcId="{7176DA85-A664-4393-8467-27597631923C}" destId="{F179F63D-8D80-4CE4-9B23-6FCD5E8A7906}" srcOrd="1" destOrd="0" presId="urn:microsoft.com/office/officeart/2005/8/layout/orgChart1"/>
    <dgm:cxn modelId="{9D804282-E89D-4162-9308-F298F0B00784}" type="presParOf" srcId="{06C48B81-7E5F-443E-B87E-EA7D6B0D50F3}" destId="{75F9E9A9-CB91-426E-B6B3-61108D9FC820}" srcOrd="1" destOrd="0" presId="urn:microsoft.com/office/officeart/2005/8/layout/orgChart1"/>
    <dgm:cxn modelId="{62BA4EEA-7F48-4D54-81E4-FFCB8C42CA13}" type="presParOf" srcId="{06C48B81-7E5F-443E-B87E-EA7D6B0D50F3}" destId="{1014B578-D4E5-44CD-B1C9-C6E71E85CB94}" srcOrd="2" destOrd="0" presId="urn:microsoft.com/office/officeart/2005/8/layout/orgChart1"/>
    <dgm:cxn modelId="{2AB51B79-2982-4EC0-86B9-11B5B675FACE}" type="presParOf" srcId="{8DC8C9E6-6415-48FF-BE21-975F7C5EC610}" destId="{0191A0F3-E0AA-4F75-A51F-75348439794E}" srcOrd="6" destOrd="0" presId="urn:microsoft.com/office/officeart/2005/8/layout/orgChart1"/>
    <dgm:cxn modelId="{1D713E76-53E9-42E5-BDF7-6B89EB79F666}" type="presParOf" srcId="{8DC8C9E6-6415-48FF-BE21-975F7C5EC610}" destId="{640B74F9-A10E-402D-804D-BA24036C7A1E}" srcOrd="7" destOrd="0" presId="urn:microsoft.com/office/officeart/2005/8/layout/orgChart1"/>
    <dgm:cxn modelId="{C96E52EB-7B38-4125-922E-7B73BA385AFE}" type="presParOf" srcId="{640B74F9-A10E-402D-804D-BA24036C7A1E}" destId="{BA3DC80B-2DD0-4FDE-8D2E-650FFD669F5F}" srcOrd="0" destOrd="0" presId="urn:microsoft.com/office/officeart/2005/8/layout/orgChart1"/>
    <dgm:cxn modelId="{D829C5D6-94E2-4B95-8C8A-12E4A1070569}" type="presParOf" srcId="{BA3DC80B-2DD0-4FDE-8D2E-650FFD669F5F}" destId="{65D652CD-1D19-4ABC-88CE-664146E87C89}" srcOrd="0" destOrd="0" presId="urn:microsoft.com/office/officeart/2005/8/layout/orgChart1"/>
    <dgm:cxn modelId="{AFACC3DC-F9BB-455C-91DC-A36D760FEC2D}" type="presParOf" srcId="{BA3DC80B-2DD0-4FDE-8D2E-650FFD669F5F}" destId="{79D36A21-4E0B-4C93-9C07-2068DC7C4926}" srcOrd="1" destOrd="0" presId="urn:microsoft.com/office/officeart/2005/8/layout/orgChart1"/>
    <dgm:cxn modelId="{530B0DDC-B1C9-4379-9815-051DD64E6E66}" type="presParOf" srcId="{640B74F9-A10E-402D-804D-BA24036C7A1E}" destId="{F2BC13F5-1E78-491B-B6BE-95D796EBCACF}" srcOrd="1" destOrd="0" presId="urn:microsoft.com/office/officeart/2005/8/layout/orgChart1"/>
    <dgm:cxn modelId="{516DB01D-4080-4EAB-BCF4-6F529C1DB01F}" type="presParOf" srcId="{640B74F9-A10E-402D-804D-BA24036C7A1E}" destId="{B8095B2E-4323-4CD9-BFB3-543E7D3A3FD3}" srcOrd="2" destOrd="0" presId="urn:microsoft.com/office/officeart/2005/8/layout/orgChart1"/>
    <dgm:cxn modelId="{76C3BB85-9285-4D5B-9750-BEB0DA0205C4}" type="presParOf" srcId="{8DC8C9E6-6415-48FF-BE21-975F7C5EC610}" destId="{D3D29AE1-510E-4993-910F-3EE2A986D8DE}" srcOrd="8" destOrd="0" presId="urn:microsoft.com/office/officeart/2005/8/layout/orgChart1"/>
    <dgm:cxn modelId="{845B1C11-37B7-4460-A28C-359E791BD2F9}" type="presParOf" srcId="{8DC8C9E6-6415-48FF-BE21-975F7C5EC610}" destId="{9323EDD0-2A56-4800-8BDF-B2A43F605FC6}" srcOrd="9" destOrd="0" presId="urn:microsoft.com/office/officeart/2005/8/layout/orgChart1"/>
    <dgm:cxn modelId="{DF7E92C9-91F6-46CE-A943-8E9E9B8153F3}" type="presParOf" srcId="{9323EDD0-2A56-4800-8BDF-B2A43F605FC6}" destId="{CC696A1B-2CB8-424C-862B-CB69EC30DEB3}" srcOrd="0" destOrd="0" presId="urn:microsoft.com/office/officeart/2005/8/layout/orgChart1"/>
    <dgm:cxn modelId="{D664E104-0EEC-4E2F-86E8-E965989C09D4}" type="presParOf" srcId="{CC696A1B-2CB8-424C-862B-CB69EC30DEB3}" destId="{308D71F5-82EB-4B8A-AD36-8513E3F46D03}" srcOrd="0" destOrd="0" presId="urn:microsoft.com/office/officeart/2005/8/layout/orgChart1"/>
    <dgm:cxn modelId="{AC054F07-9278-49DF-93D8-5F7EC090EA0C}" type="presParOf" srcId="{CC696A1B-2CB8-424C-862B-CB69EC30DEB3}" destId="{1D21052B-D69F-4AC2-B2AF-8D2E96B2F6A6}" srcOrd="1" destOrd="0" presId="urn:microsoft.com/office/officeart/2005/8/layout/orgChart1"/>
    <dgm:cxn modelId="{56169635-38F0-43BF-9ADC-25F046C8C335}" type="presParOf" srcId="{9323EDD0-2A56-4800-8BDF-B2A43F605FC6}" destId="{9C6DB36E-C7DB-47CD-828B-5A22F8652956}" srcOrd="1" destOrd="0" presId="urn:microsoft.com/office/officeart/2005/8/layout/orgChart1"/>
    <dgm:cxn modelId="{C4AD521C-B180-4435-9601-5F346A5F5D39}" type="presParOf" srcId="{9323EDD0-2A56-4800-8BDF-B2A43F605FC6}" destId="{7757BA61-4A31-4ED8-8B7B-29AD446DC7ED}" srcOrd="2" destOrd="0" presId="urn:microsoft.com/office/officeart/2005/8/layout/orgChart1"/>
    <dgm:cxn modelId="{BF20CC61-8DB6-4B42-A669-0B187480DDC3}" type="presParOf" srcId="{B28CD909-C981-4A41-8666-6C261CF45E3E}" destId="{07194B3A-CE72-426A-9971-6159825F72CF}" srcOrd="2" destOrd="0" presId="urn:microsoft.com/office/officeart/2005/8/layout/orgChart1"/>
    <dgm:cxn modelId="{2246034A-8120-4098-91BC-2AAB341CC2DC}" type="presParOf" srcId="{BDAC190D-23F5-4EB6-B361-0D37048D55E2}" destId="{6A9ECD07-EB93-474E-A1DF-618401E393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29AE1-510E-4993-910F-3EE2A986D8DE}">
      <dsp:nvSpPr>
        <dsp:cNvPr id="0" name=""/>
        <dsp:cNvSpPr/>
      </dsp:nvSpPr>
      <dsp:spPr>
        <a:xfrm>
          <a:off x="7782930" y="1485526"/>
          <a:ext cx="184105" cy="338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2281"/>
              </a:lnTo>
              <a:lnTo>
                <a:pt x="184105" y="3382281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1A0F3-E0AA-4F75-A51F-75348439794E}">
      <dsp:nvSpPr>
        <dsp:cNvPr id="0" name=""/>
        <dsp:cNvSpPr/>
      </dsp:nvSpPr>
      <dsp:spPr>
        <a:xfrm>
          <a:off x="7782930" y="1485526"/>
          <a:ext cx="184105" cy="268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396"/>
              </a:lnTo>
              <a:lnTo>
                <a:pt x="184105" y="2680396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2F3E1-CBFB-4FCC-B3C3-BBEEEB9FFCFD}">
      <dsp:nvSpPr>
        <dsp:cNvPr id="0" name=""/>
        <dsp:cNvSpPr/>
      </dsp:nvSpPr>
      <dsp:spPr>
        <a:xfrm>
          <a:off x="7782930" y="1485526"/>
          <a:ext cx="184105" cy="1965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461"/>
              </a:lnTo>
              <a:lnTo>
                <a:pt x="184105" y="1965461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619CA-3749-49C5-BD92-BC10D874D7D6}">
      <dsp:nvSpPr>
        <dsp:cNvPr id="0" name=""/>
        <dsp:cNvSpPr/>
      </dsp:nvSpPr>
      <dsp:spPr>
        <a:xfrm>
          <a:off x="7782930" y="1485526"/>
          <a:ext cx="184105" cy="123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8409"/>
              </a:lnTo>
              <a:lnTo>
                <a:pt x="184105" y="1238409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7AB6D-CC27-4B5C-9FBD-6351E1782B7F}">
      <dsp:nvSpPr>
        <dsp:cNvPr id="0" name=""/>
        <dsp:cNvSpPr/>
      </dsp:nvSpPr>
      <dsp:spPr>
        <a:xfrm>
          <a:off x="7782930" y="1485526"/>
          <a:ext cx="184105" cy="500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408"/>
              </a:lnTo>
              <a:lnTo>
                <a:pt x="184105" y="50040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C6365-8119-48BF-B438-61AEA2169E43}">
      <dsp:nvSpPr>
        <dsp:cNvPr id="0" name=""/>
        <dsp:cNvSpPr/>
      </dsp:nvSpPr>
      <dsp:spPr>
        <a:xfrm>
          <a:off x="5303638" y="614092"/>
          <a:ext cx="2970240" cy="25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74"/>
              </a:lnTo>
              <a:lnTo>
                <a:pt x="2970240" y="128874"/>
              </a:lnTo>
              <a:lnTo>
                <a:pt x="2970240" y="25774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8B8D7-A20F-45B3-8C34-B51E6D0781B6}">
      <dsp:nvSpPr>
        <dsp:cNvPr id="0" name=""/>
        <dsp:cNvSpPr/>
      </dsp:nvSpPr>
      <dsp:spPr>
        <a:xfrm>
          <a:off x="6297809" y="1485526"/>
          <a:ext cx="184105" cy="116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465"/>
              </a:lnTo>
              <a:lnTo>
                <a:pt x="184105" y="1163465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9FE7E-924C-4303-AB27-EDE004672C6D}">
      <dsp:nvSpPr>
        <dsp:cNvPr id="0" name=""/>
        <dsp:cNvSpPr/>
      </dsp:nvSpPr>
      <dsp:spPr>
        <a:xfrm>
          <a:off x="6297809" y="1485526"/>
          <a:ext cx="184105" cy="47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738"/>
              </a:lnTo>
              <a:lnTo>
                <a:pt x="184105" y="47373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DE78E-4156-4124-8F3D-0921301C5340}">
      <dsp:nvSpPr>
        <dsp:cNvPr id="0" name=""/>
        <dsp:cNvSpPr/>
      </dsp:nvSpPr>
      <dsp:spPr>
        <a:xfrm>
          <a:off x="5303638" y="614092"/>
          <a:ext cx="1485120" cy="25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74"/>
              </a:lnTo>
              <a:lnTo>
                <a:pt x="1485120" y="128874"/>
              </a:lnTo>
              <a:lnTo>
                <a:pt x="1485120" y="25774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8028A-E7CB-4C02-BB5B-1F449EA6B0AD}">
      <dsp:nvSpPr>
        <dsp:cNvPr id="0" name=""/>
        <dsp:cNvSpPr/>
      </dsp:nvSpPr>
      <dsp:spPr>
        <a:xfrm>
          <a:off x="4812689" y="1485526"/>
          <a:ext cx="184105" cy="3472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2687"/>
              </a:lnTo>
              <a:lnTo>
                <a:pt x="184105" y="3472687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E08C4-7A5A-431B-82DC-A344DA68E789}">
      <dsp:nvSpPr>
        <dsp:cNvPr id="0" name=""/>
        <dsp:cNvSpPr/>
      </dsp:nvSpPr>
      <dsp:spPr>
        <a:xfrm>
          <a:off x="4812689" y="1485526"/>
          <a:ext cx="184105" cy="2729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617"/>
              </a:lnTo>
              <a:lnTo>
                <a:pt x="184105" y="2729617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AEC88-68FA-42BD-BA97-97F601B5BE4E}">
      <dsp:nvSpPr>
        <dsp:cNvPr id="0" name=""/>
        <dsp:cNvSpPr/>
      </dsp:nvSpPr>
      <dsp:spPr>
        <a:xfrm>
          <a:off x="4812689" y="1485526"/>
          <a:ext cx="184105" cy="1986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547"/>
              </a:lnTo>
              <a:lnTo>
                <a:pt x="184105" y="1986547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DBB68-332C-4AC0-A64C-8B12B0628574}">
      <dsp:nvSpPr>
        <dsp:cNvPr id="0" name=""/>
        <dsp:cNvSpPr/>
      </dsp:nvSpPr>
      <dsp:spPr>
        <a:xfrm>
          <a:off x="4812689" y="1485526"/>
          <a:ext cx="184105" cy="124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3478"/>
              </a:lnTo>
              <a:lnTo>
                <a:pt x="184105" y="124347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C0729-6FFA-4095-A2D3-5F41E0831C03}">
      <dsp:nvSpPr>
        <dsp:cNvPr id="0" name=""/>
        <dsp:cNvSpPr/>
      </dsp:nvSpPr>
      <dsp:spPr>
        <a:xfrm>
          <a:off x="4812689" y="1485526"/>
          <a:ext cx="184105" cy="500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408"/>
              </a:lnTo>
              <a:lnTo>
                <a:pt x="184105" y="50040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2FD8-7955-4CD1-8EDB-7B5592A4885A}">
      <dsp:nvSpPr>
        <dsp:cNvPr id="0" name=""/>
        <dsp:cNvSpPr/>
      </dsp:nvSpPr>
      <dsp:spPr>
        <a:xfrm>
          <a:off x="5257918" y="614092"/>
          <a:ext cx="91440" cy="257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74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F29AF-948B-4197-83CB-DE7D544B4DB4}">
      <dsp:nvSpPr>
        <dsp:cNvPr id="0" name=""/>
        <dsp:cNvSpPr/>
      </dsp:nvSpPr>
      <dsp:spPr>
        <a:xfrm>
          <a:off x="3327569" y="1485526"/>
          <a:ext cx="184105" cy="3323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502"/>
              </a:lnTo>
              <a:lnTo>
                <a:pt x="184105" y="3323502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E86EC-479E-40C8-B924-3CB1497853C7}">
      <dsp:nvSpPr>
        <dsp:cNvPr id="0" name=""/>
        <dsp:cNvSpPr/>
      </dsp:nvSpPr>
      <dsp:spPr>
        <a:xfrm>
          <a:off x="3327569" y="1485526"/>
          <a:ext cx="184105" cy="2542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921"/>
              </a:lnTo>
              <a:lnTo>
                <a:pt x="184105" y="2542921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DC06A-3816-4A95-880A-E8995029BAB1}">
      <dsp:nvSpPr>
        <dsp:cNvPr id="0" name=""/>
        <dsp:cNvSpPr/>
      </dsp:nvSpPr>
      <dsp:spPr>
        <a:xfrm>
          <a:off x="3327569" y="1485526"/>
          <a:ext cx="184105" cy="185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93"/>
              </a:lnTo>
              <a:lnTo>
                <a:pt x="184105" y="1853193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5EC16-A564-416B-866D-C6B185A51BDD}">
      <dsp:nvSpPr>
        <dsp:cNvPr id="0" name=""/>
        <dsp:cNvSpPr/>
      </dsp:nvSpPr>
      <dsp:spPr>
        <a:xfrm>
          <a:off x="3327569" y="1485526"/>
          <a:ext cx="184105" cy="116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465"/>
              </a:lnTo>
              <a:lnTo>
                <a:pt x="184105" y="1163465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877E2-A1C1-438C-9A16-7CAC4747886B}">
      <dsp:nvSpPr>
        <dsp:cNvPr id="0" name=""/>
        <dsp:cNvSpPr/>
      </dsp:nvSpPr>
      <dsp:spPr>
        <a:xfrm>
          <a:off x="3327569" y="1485526"/>
          <a:ext cx="184105" cy="47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738"/>
              </a:lnTo>
              <a:lnTo>
                <a:pt x="184105" y="47373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FAEA7-5564-4FC9-A9F0-3660FA343F6E}">
      <dsp:nvSpPr>
        <dsp:cNvPr id="0" name=""/>
        <dsp:cNvSpPr/>
      </dsp:nvSpPr>
      <dsp:spPr>
        <a:xfrm>
          <a:off x="3818518" y="614092"/>
          <a:ext cx="1485120" cy="257748"/>
        </a:xfrm>
        <a:custGeom>
          <a:avLst/>
          <a:gdLst/>
          <a:ahLst/>
          <a:cxnLst/>
          <a:rect l="0" t="0" r="0" b="0"/>
          <a:pathLst>
            <a:path>
              <a:moveTo>
                <a:pt x="1485120" y="0"/>
              </a:moveTo>
              <a:lnTo>
                <a:pt x="1485120" y="128874"/>
              </a:lnTo>
              <a:lnTo>
                <a:pt x="0" y="128874"/>
              </a:lnTo>
              <a:lnTo>
                <a:pt x="0" y="25774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29ED7-59E7-4754-BDDE-9700DA287794}">
      <dsp:nvSpPr>
        <dsp:cNvPr id="0" name=""/>
        <dsp:cNvSpPr/>
      </dsp:nvSpPr>
      <dsp:spPr>
        <a:xfrm>
          <a:off x="1842448" y="1485526"/>
          <a:ext cx="184105" cy="185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93"/>
              </a:lnTo>
              <a:lnTo>
                <a:pt x="184105" y="1853193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3221-C3B8-47C8-81B4-DE9F1F9AFFEA}">
      <dsp:nvSpPr>
        <dsp:cNvPr id="0" name=""/>
        <dsp:cNvSpPr/>
      </dsp:nvSpPr>
      <dsp:spPr>
        <a:xfrm>
          <a:off x="1842448" y="1485526"/>
          <a:ext cx="184105" cy="1163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465"/>
              </a:lnTo>
              <a:lnTo>
                <a:pt x="184105" y="1163465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3E7C1-AF84-416B-8E71-D84406604C0D}">
      <dsp:nvSpPr>
        <dsp:cNvPr id="0" name=""/>
        <dsp:cNvSpPr/>
      </dsp:nvSpPr>
      <dsp:spPr>
        <a:xfrm>
          <a:off x="1842448" y="1485526"/>
          <a:ext cx="184105" cy="473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738"/>
              </a:lnTo>
              <a:lnTo>
                <a:pt x="184105" y="47373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9364D-C6E7-48F6-866F-0475BE28F51F}">
      <dsp:nvSpPr>
        <dsp:cNvPr id="0" name=""/>
        <dsp:cNvSpPr/>
      </dsp:nvSpPr>
      <dsp:spPr>
        <a:xfrm>
          <a:off x="2333397" y="614092"/>
          <a:ext cx="2970240" cy="257748"/>
        </a:xfrm>
        <a:custGeom>
          <a:avLst/>
          <a:gdLst/>
          <a:ahLst/>
          <a:cxnLst/>
          <a:rect l="0" t="0" r="0" b="0"/>
          <a:pathLst>
            <a:path>
              <a:moveTo>
                <a:pt x="2970240" y="0"/>
              </a:moveTo>
              <a:lnTo>
                <a:pt x="2970240" y="128874"/>
              </a:lnTo>
              <a:lnTo>
                <a:pt x="0" y="128874"/>
              </a:lnTo>
              <a:lnTo>
                <a:pt x="0" y="257748"/>
              </a:lnTo>
            </a:path>
          </a:pathLst>
        </a:custGeom>
        <a:noFill/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94935-36E4-49C9-8E92-085E2936CA14}">
      <dsp:nvSpPr>
        <dsp:cNvPr id="0" name=""/>
        <dsp:cNvSpPr/>
      </dsp:nvSpPr>
      <dsp:spPr>
        <a:xfrm>
          <a:off x="4689952" y="405"/>
          <a:ext cx="1227372" cy="61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Elements in Highway O&amp;M</a:t>
          </a:r>
          <a:endParaRPr lang="en-IN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89952" y="405"/>
        <a:ext cx="1227372" cy="613686"/>
      </dsp:txXfrm>
    </dsp:sp>
    <dsp:sp modelId="{9291AC7D-C28A-4A89-8BBE-9C639653A91F}">
      <dsp:nvSpPr>
        <dsp:cNvPr id="0" name=""/>
        <dsp:cNvSpPr/>
      </dsp:nvSpPr>
      <dsp:spPr>
        <a:xfrm>
          <a:off x="1719711" y="871840"/>
          <a:ext cx="1227372" cy="61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Pavement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9711" y="871840"/>
        <a:ext cx="1227372" cy="613686"/>
      </dsp:txXfrm>
    </dsp:sp>
    <dsp:sp modelId="{AB27421B-3E9C-4B3C-9A18-E82581572040}">
      <dsp:nvSpPr>
        <dsp:cNvPr id="0" name=""/>
        <dsp:cNvSpPr/>
      </dsp:nvSpPr>
      <dsp:spPr>
        <a:xfrm>
          <a:off x="2026554" y="1743274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Distresses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26554" y="1743274"/>
        <a:ext cx="1227372" cy="431979"/>
      </dsp:txXfrm>
    </dsp:sp>
    <dsp:sp modelId="{B6B4C6E4-9539-4C11-B861-BDA986E6E3F3}">
      <dsp:nvSpPr>
        <dsp:cNvPr id="0" name=""/>
        <dsp:cNvSpPr/>
      </dsp:nvSpPr>
      <dsp:spPr>
        <a:xfrm>
          <a:off x="2026554" y="2433002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Road marking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26554" y="2433002"/>
        <a:ext cx="1227372" cy="431979"/>
      </dsp:txXfrm>
    </dsp:sp>
    <dsp:sp modelId="{B454013D-66AC-4D39-8E9A-34C25765B7CC}">
      <dsp:nvSpPr>
        <dsp:cNvPr id="0" name=""/>
        <dsp:cNvSpPr/>
      </dsp:nvSpPr>
      <dsp:spPr>
        <a:xfrm>
          <a:off x="2026554" y="3122730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Kerbs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026554" y="3122730"/>
        <a:ext cx="1227372" cy="431979"/>
      </dsp:txXfrm>
    </dsp:sp>
    <dsp:sp modelId="{B55AA5DE-1D00-4C64-B08C-5792479FF89D}">
      <dsp:nvSpPr>
        <dsp:cNvPr id="0" name=""/>
        <dsp:cNvSpPr/>
      </dsp:nvSpPr>
      <dsp:spPr>
        <a:xfrm>
          <a:off x="3204832" y="871840"/>
          <a:ext cx="1227372" cy="61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Structure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204832" y="871840"/>
        <a:ext cx="1227372" cy="613686"/>
      </dsp:txXfrm>
    </dsp:sp>
    <dsp:sp modelId="{C2097C29-43B0-422E-94E2-F8DFCDA353A8}">
      <dsp:nvSpPr>
        <dsp:cNvPr id="0" name=""/>
        <dsp:cNvSpPr/>
      </dsp:nvSpPr>
      <dsp:spPr>
        <a:xfrm>
          <a:off x="3511675" y="1743274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RE wall Bulging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1675" y="1743274"/>
        <a:ext cx="1227372" cy="431979"/>
      </dsp:txXfrm>
    </dsp:sp>
    <dsp:sp modelId="{12EA8E02-0B34-4A96-952E-D7ECA2EF4184}">
      <dsp:nvSpPr>
        <dsp:cNvPr id="0" name=""/>
        <dsp:cNvSpPr/>
      </dsp:nvSpPr>
      <dsp:spPr>
        <a:xfrm>
          <a:off x="3511675" y="2433002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Expansion joints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1675" y="2433002"/>
        <a:ext cx="1227372" cy="431979"/>
      </dsp:txXfrm>
    </dsp:sp>
    <dsp:sp modelId="{78B8EF92-474C-45B6-8025-79F82D8C6527}">
      <dsp:nvSpPr>
        <dsp:cNvPr id="0" name=""/>
        <dsp:cNvSpPr/>
      </dsp:nvSpPr>
      <dsp:spPr>
        <a:xfrm>
          <a:off x="3511675" y="3122730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Crash barrier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1675" y="3122730"/>
        <a:ext cx="1227372" cy="431979"/>
      </dsp:txXfrm>
    </dsp:sp>
    <dsp:sp modelId="{7847E5F1-06E9-444A-AF53-224CF469A259}">
      <dsp:nvSpPr>
        <dsp:cNvPr id="0" name=""/>
        <dsp:cNvSpPr/>
      </dsp:nvSpPr>
      <dsp:spPr>
        <a:xfrm>
          <a:off x="3511675" y="3812458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Downtake pipes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1675" y="3812458"/>
        <a:ext cx="1227372" cy="431979"/>
      </dsp:txXfrm>
    </dsp:sp>
    <dsp:sp modelId="{E999444A-289D-4773-98B6-2D8F92280EB7}">
      <dsp:nvSpPr>
        <dsp:cNvPr id="0" name=""/>
        <dsp:cNvSpPr/>
      </dsp:nvSpPr>
      <dsp:spPr>
        <a:xfrm>
          <a:off x="3511675" y="4502186"/>
          <a:ext cx="1227372" cy="61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Vegetation growth in RE walls/panels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1675" y="4502186"/>
        <a:ext cx="1227372" cy="613686"/>
      </dsp:txXfrm>
    </dsp:sp>
    <dsp:sp modelId="{F5CF3196-815E-4FE2-97E0-9D4B11A89879}">
      <dsp:nvSpPr>
        <dsp:cNvPr id="0" name=""/>
        <dsp:cNvSpPr/>
      </dsp:nvSpPr>
      <dsp:spPr>
        <a:xfrm>
          <a:off x="4689952" y="871840"/>
          <a:ext cx="1227372" cy="61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Inventory &amp; Furniture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89952" y="871840"/>
        <a:ext cx="1227372" cy="613686"/>
      </dsp:txXfrm>
    </dsp:sp>
    <dsp:sp modelId="{1E37C0E9-1D8B-4CB4-B7E8-61C0022E85B0}">
      <dsp:nvSpPr>
        <dsp:cNvPr id="0" name=""/>
        <dsp:cNvSpPr/>
      </dsp:nvSpPr>
      <dsp:spPr>
        <a:xfrm>
          <a:off x="4996795" y="1743274"/>
          <a:ext cx="1227372" cy="485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MBCB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96795" y="1743274"/>
        <a:ext cx="1227372" cy="485321"/>
      </dsp:txXfrm>
    </dsp:sp>
    <dsp:sp modelId="{9C6788BC-7F86-4E7D-AA1D-D28362E54EDE}">
      <dsp:nvSpPr>
        <dsp:cNvPr id="0" name=""/>
        <dsp:cNvSpPr/>
      </dsp:nvSpPr>
      <dsp:spPr>
        <a:xfrm>
          <a:off x="4996795" y="2486344"/>
          <a:ext cx="1227372" cy="485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Guard rails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96795" y="2486344"/>
        <a:ext cx="1227372" cy="485321"/>
      </dsp:txXfrm>
    </dsp:sp>
    <dsp:sp modelId="{69A64375-43B7-4060-A86E-72C172728D9D}">
      <dsp:nvSpPr>
        <dsp:cNvPr id="0" name=""/>
        <dsp:cNvSpPr/>
      </dsp:nvSpPr>
      <dsp:spPr>
        <a:xfrm>
          <a:off x="4996795" y="3229413"/>
          <a:ext cx="1227372" cy="485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Highway lighting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96795" y="3229413"/>
        <a:ext cx="1227372" cy="485321"/>
      </dsp:txXfrm>
    </dsp:sp>
    <dsp:sp modelId="{58FF7327-6BAE-4B03-AFA5-9D97E27F17B7}">
      <dsp:nvSpPr>
        <dsp:cNvPr id="0" name=""/>
        <dsp:cNvSpPr/>
      </dsp:nvSpPr>
      <dsp:spPr>
        <a:xfrm>
          <a:off x="4996795" y="3972483"/>
          <a:ext cx="1227372" cy="485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Signboards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96795" y="3972483"/>
        <a:ext cx="1227372" cy="485321"/>
      </dsp:txXfrm>
    </dsp:sp>
    <dsp:sp modelId="{F1A1C7A8-27BF-4062-9A94-A84A6227F083}">
      <dsp:nvSpPr>
        <dsp:cNvPr id="0" name=""/>
        <dsp:cNvSpPr/>
      </dsp:nvSpPr>
      <dsp:spPr>
        <a:xfrm>
          <a:off x="4996795" y="4715552"/>
          <a:ext cx="1227372" cy="485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Median plantation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996795" y="4715552"/>
        <a:ext cx="1227372" cy="485321"/>
      </dsp:txXfrm>
    </dsp:sp>
    <dsp:sp modelId="{1F09975A-3948-4B2E-B1F5-22CD619607A9}">
      <dsp:nvSpPr>
        <dsp:cNvPr id="0" name=""/>
        <dsp:cNvSpPr/>
      </dsp:nvSpPr>
      <dsp:spPr>
        <a:xfrm>
          <a:off x="6175072" y="871840"/>
          <a:ext cx="1227372" cy="61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Drain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75072" y="871840"/>
        <a:ext cx="1227372" cy="613686"/>
      </dsp:txXfrm>
    </dsp:sp>
    <dsp:sp modelId="{390555FA-CFC5-4DDF-BC5A-21659CB48544}">
      <dsp:nvSpPr>
        <dsp:cNvPr id="0" name=""/>
        <dsp:cNvSpPr/>
      </dsp:nvSpPr>
      <dsp:spPr>
        <a:xfrm>
          <a:off x="6481915" y="1743274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Lined drain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81915" y="1743274"/>
        <a:ext cx="1227372" cy="431979"/>
      </dsp:txXfrm>
    </dsp:sp>
    <dsp:sp modelId="{40B57D44-621F-4220-B556-0379DD3D17C6}">
      <dsp:nvSpPr>
        <dsp:cNvPr id="0" name=""/>
        <dsp:cNvSpPr/>
      </dsp:nvSpPr>
      <dsp:spPr>
        <a:xfrm>
          <a:off x="6481915" y="2433002"/>
          <a:ext cx="1227372" cy="43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Unlined drain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81915" y="2433002"/>
        <a:ext cx="1227372" cy="431979"/>
      </dsp:txXfrm>
    </dsp:sp>
    <dsp:sp modelId="{09EA6CEF-BCEE-4585-92F9-C15F1A2A8457}">
      <dsp:nvSpPr>
        <dsp:cNvPr id="0" name=""/>
        <dsp:cNvSpPr/>
      </dsp:nvSpPr>
      <dsp:spPr>
        <a:xfrm>
          <a:off x="7660193" y="871840"/>
          <a:ext cx="1227372" cy="613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Miscellaneous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60193" y="871840"/>
        <a:ext cx="1227372" cy="613686"/>
      </dsp:txXfrm>
    </dsp:sp>
    <dsp:sp modelId="{00F208B5-4448-42C6-A570-42DC095CFD82}">
      <dsp:nvSpPr>
        <dsp:cNvPr id="0" name=""/>
        <dsp:cNvSpPr/>
      </dsp:nvSpPr>
      <dsp:spPr>
        <a:xfrm>
          <a:off x="7967036" y="1743274"/>
          <a:ext cx="1227372" cy="485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Water stagnation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67036" y="1743274"/>
        <a:ext cx="1227372" cy="485321"/>
      </dsp:txXfrm>
    </dsp:sp>
    <dsp:sp modelId="{0014814B-C9DA-4E34-B82F-6124384F9A09}">
      <dsp:nvSpPr>
        <dsp:cNvPr id="0" name=""/>
        <dsp:cNvSpPr/>
      </dsp:nvSpPr>
      <dsp:spPr>
        <a:xfrm>
          <a:off x="7967036" y="2486344"/>
          <a:ext cx="1227372" cy="475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Sand/soil accumulation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67036" y="2486344"/>
        <a:ext cx="1227372" cy="475183"/>
      </dsp:txXfrm>
    </dsp:sp>
    <dsp:sp modelId="{F2633EC2-D86B-49B5-A70A-2ED8AF81FF48}">
      <dsp:nvSpPr>
        <dsp:cNvPr id="0" name=""/>
        <dsp:cNvSpPr/>
      </dsp:nvSpPr>
      <dsp:spPr>
        <a:xfrm>
          <a:off x="7967036" y="3219275"/>
          <a:ext cx="1227372" cy="463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Vegetation growth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67036" y="3219275"/>
        <a:ext cx="1227372" cy="463425"/>
      </dsp:txXfrm>
    </dsp:sp>
    <dsp:sp modelId="{65D652CD-1D19-4ABC-88CE-664146E87C89}">
      <dsp:nvSpPr>
        <dsp:cNvPr id="0" name=""/>
        <dsp:cNvSpPr/>
      </dsp:nvSpPr>
      <dsp:spPr>
        <a:xfrm>
          <a:off x="7967036" y="3940448"/>
          <a:ext cx="1227372" cy="450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Billboards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67036" y="3940448"/>
        <a:ext cx="1227372" cy="450948"/>
      </dsp:txXfrm>
    </dsp:sp>
    <dsp:sp modelId="{308D71F5-82EB-4B8A-AD36-8513E3F46D03}">
      <dsp:nvSpPr>
        <dsp:cNvPr id="0" name=""/>
        <dsp:cNvSpPr/>
      </dsp:nvSpPr>
      <dsp:spPr>
        <a:xfrm>
          <a:off x="7967036" y="4649145"/>
          <a:ext cx="1227372" cy="43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RoW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kern="1200" dirty="0" err="1">
              <a:latin typeface="Calibri" panose="020F0502020204030204" pitchFamily="34" charset="0"/>
              <a:cs typeface="Calibri" panose="020F0502020204030204" pitchFamily="34" charset="0"/>
            </a:rPr>
            <a:t>enchroachment</a:t>
          </a:r>
          <a:endParaRPr lang="en-IN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67036" y="4649145"/>
        <a:ext cx="1227372" cy="43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BD83A13-4DDC-4244-A1F6-3988616744A8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2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7405777-A069-4852-A9A5-49543D35AB0C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7227F4-BDBE-412D-87FD-790F8C24270D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45098D7-CB7B-4E8C-AE52-EC94A2E6CADF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3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21C559-4EEE-471B-85F5-17705409EB75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6ED72B2-9134-4FC7-830D-8676C93ED944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3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AE9CD5-722F-4B68-9873-9D2BD1B3FB3E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</a:p>
        </p:txBody>
      </p:sp>
      <p:sp>
        <p:nvSpPr>
          <p:cNvPr id="27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9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335A3B0-18C2-4C73-8896-08282B027AE9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</a:p>
        </p:txBody>
      </p:sp>
      <p:sp>
        <p:nvSpPr>
          <p:cNvPr id="35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7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EE54D49-1CBA-4FFE-8E61-67C88C65FF2C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4692BD0-9CF7-411D-A038-59B22F06079C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75CF62-3665-451D-9A30-95D94E108DD3}" type="slidenum">
              <a:rPr lang="en-IN" sz="1200" b="0" u="none" strike="noStrik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image" Target="../media/image41.sv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36.jpeg"/><Relationship Id="rId17" Type="http://schemas.openxmlformats.org/officeDocument/2006/relationships/image" Target="../media/image40.png"/><Relationship Id="rId2" Type="http://schemas.openxmlformats.org/officeDocument/2006/relationships/image" Target="../media/image26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0" name="TextBox 1"/>
          <p:cNvSpPr/>
          <p:nvPr/>
        </p:nvSpPr>
        <p:spPr>
          <a:xfrm>
            <a:off x="0" y="2324160"/>
            <a:ext cx="12191760" cy="522720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800" b="1" u="none" strike="noStrike">
                <a:solidFill>
                  <a:srgbClr val="002060"/>
                </a:solidFill>
                <a:effectLst/>
                <a:uFillTx/>
                <a:latin typeface="Arial Narrow"/>
              </a:rPr>
              <a:t>Highway Operators’ Association (I)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1" name="Picture 3"/>
          <p:cNvPicPr/>
          <p:nvPr/>
        </p:nvPicPr>
        <p:blipFill>
          <a:blip r:embed="rId2"/>
          <a:stretch/>
        </p:blipFill>
        <p:spPr>
          <a:xfrm>
            <a:off x="0" y="3035880"/>
            <a:ext cx="12191760" cy="123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TextBox 4"/>
          <p:cNvSpPr/>
          <p:nvPr/>
        </p:nvSpPr>
        <p:spPr>
          <a:xfrm>
            <a:off x="0" y="4455720"/>
            <a:ext cx="12191760" cy="892080"/>
          </a:xfrm>
          <a:prstGeom prst="rect">
            <a:avLst/>
          </a:prstGeom>
          <a:solidFill>
            <a:schemeClr val="bg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800" b="1" u="none" strike="noStrike">
                <a:solidFill>
                  <a:srgbClr val="002060"/>
                </a:solidFill>
                <a:effectLst/>
                <a:uFillTx/>
                <a:latin typeface="Arial Narrow"/>
              </a:rPr>
              <a:t>AI Powered Innovations in Construction &amp; Maintenance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2400" b="1" u="none" strike="noStrike">
                <a:solidFill>
                  <a:srgbClr val="002060"/>
                </a:solidFill>
                <a:effectLst/>
                <a:uFillTx/>
                <a:latin typeface="Arial Narrow"/>
              </a:rPr>
              <a:t>Presented by: Siddharth Gaikwad, Senior Manager (Pavement &amp; QA), Sekura India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/>
          <p:nvPr/>
        </p:nvPicPr>
        <p:blipFill>
          <a:blip r:embed="rId2"/>
          <a:stretch/>
        </p:blipFill>
        <p:spPr>
          <a:xfrm>
            <a:off x="0" y="755280"/>
            <a:ext cx="12191760" cy="5436000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1"/>
          <p:cNvSpPr/>
          <p:nvPr/>
        </p:nvSpPr>
        <p:spPr>
          <a:xfrm>
            <a:off x="434880" y="189720"/>
            <a:ext cx="72997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AI based Automatic Traffic Counter and Classifier (ATCC)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TextBox 5"/>
          <p:cNvSpPr/>
          <p:nvPr/>
        </p:nvSpPr>
        <p:spPr>
          <a:xfrm>
            <a:off x="434880" y="1168560"/>
            <a:ext cx="11151000" cy="466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sng" strike="noStrike">
                <a:solidFill>
                  <a:srgbClr val="000000"/>
                </a:solidFill>
                <a:effectLst/>
                <a:uFillTx/>
                <a:latin typeface="Calibri"/>
              </a:rPr>
              <a:t>Problem statement: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A 38 km road constructed by State PWD in 2014 is acting as an alternative route bypassing for one of the three toll plazas of the project.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sng" strike="noStrike">
                <a:solidFill>
                  <a:srgbClr val="000000"/>
                </a:solidFill>
                <a:effectLst/>
                <a:uFillTx/>
                <a:latin typeface="Calibri"/>
              </a:rPr>
              <a:t>Effect: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Revenue loss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sng" strike="noStrike">
                <a:solidFill>
                  <a:srgbClr val="000000"/>
                </a:solidFill>
                <a:effectLst/>
                <a:uFillTx/>
                <a:latin typeface="Calibri"/>
              </a:rPr>
              <a:t>Primary solution: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Classified Traffic Volume Count (CTVC) conducted every month on the alternative route and report was submitted to Authority for claiming the revenue loss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sng" strike="noStrike">
                <a:solidFill>
                  <a:srgbClr val="000000"/>
                </a:solidFill>
                <a:effectLst/>
                <a:uFillTx/>
                <a:latin typeface="Calibri"/>
              </a:rPr>
              <a:t>Pain point: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Authority’s low confidence on the report supporting the claims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sng" strike="noStrike">
                <a:solidFill>
                  <a:srgbClr val="000000"/>
                </a:solidFill>
                <a:effectLst/>
                <a:uFillTx/>
                <a:latin typeface="Calibri"/>
              </a:rPr>
              <a:t>Improved solution: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Installed 2 AI based ATCC cameras on the alternative route. The output of this system has an accuracy above 90%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"/>
          <p:cNvSpPr/>
          <p:nvPr/>
        </p:nvSpPr>
        <p:spPr>
          <a:xfrm>
            <a:off x="434880" y="189720"/>
            <a:ext cx="72997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AI based Automatic Traffic Counter and Classifier (ATCC)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7" name="Group 11"/>
          <p:cNvGrpSpPr/>
          <p:nvPr/>
        </p:nvGrpSpPr>
        <p:grpSpPr>
          <a:xfrm>
            <a:off x="836280" y="997920"/>
            <a:ext cx="10725480" cy="5084640"/>
            <a:chOff x="836280" y="997920"/>
            <a:chExt cx="10725480" cy="5084640"/>
          </a:xfrm>
        </p:grpSpPr>
        <p:grpSp>
          <p:nvGrpSpPr>
            <p:cNvPr id="178" name="Group 4"/>
            <p:cNvGrpSpPr/>
            <p:nvPr/>
          </p:nvGrpSpPr>
          <p:grpSpPr>
            <a:xfrm>
              <a:off x="836280" y="997920"/>
              <a:ext cx="10725480" cy="5084640"/>
              <a:chOff x="836280" y="997920"/>
              <a:chExt cx="10725480" cy="5084640"/>
            </a:xfrm>
          </p:grpSpPr>
          <p:pic>
            <p:nvPicPr>
              <p:cNvPr id="179" name="Picture 2"/>
              <p:cNvPicPr/>
              <p:nvPr/>
            </p:nvPicPr>
            <p:blipFill>
              <a:blip r:embed="rId2"/>
              <a:stretch/>
            </p:blipFill>
            <p:spPr>
              <a:xfrm>
                <a:off x="836280" y="997920"/>
                <a:ext cx="10725480" cy="5084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180" name="Rectangle 3"/>
              <p:cNvSpPr/>
              <p:nvPr/>
            </p:nvSpPr>
            <p:spPr>
              <a:xfrm>
                <a:off x="5505480" y="1034280"/>
                <a:ext cx="1896120" cy="277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IN" sz="1800" b="0" u="none" strike="noStrike">
                  <a:solidFill>
                    <a:schemeClr val="lt1"/>
                  </a:solidFill>
                  <a:effectLst/>
                  <a:uFillTx/>
                  <a:latin typeface="Aptos"/>
                </a:endParaRPr>
              </a:p>
            </p:txBody>
          </p:sp>
        </p:grpSp>
        <p:sp>
          <p:nvSpPr>
            <p:cNvPr id="181" name="Rectangle 7"/>
            <p:cNvSpPr/>
            <p:nvPr/>
          </p:nvSpPr>
          <p:spPr>
            <a:xfrm>
              <a:off x="2517840" y="3300840"/>
              <a:ext cx="244800" cy="713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IN" sz="1800" b="0" u="none" strike="noStrik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82" name="Rectangle 8"/>
            <p:cNvSpPr/>
            <p:nvPr/>
          </p:nvSpPr>
          <p:spPr>
            <a:xfrm>
              <a:off x="5977080" y="1791720"/>
              <a:ext cx="185760" cy="7131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IN" sz="1800" b="0" u="none" strike="noStrik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83" name="Rectangle 9"/>
            <p:cNvSpPr/>
            <p:nvPr/>
          </p:nvSpPr>
          <p:spPr>
            <a:xfrm rot="5400000">
              <a:off x="6054120" y="4837680"/>
              <a:ext cx="277920" cy="6159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IN" sz="1800" b="0" u="none" strike="noStrik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  <p:sp>
          <p:nvSpPr>
            <p:cNvPr id="184" name="Rectangle 10"/>
            <p:cNvSpPr/>
            <p:nvPr/>
          </p:nvSpPr>
          <p:spPr>
            <a:xfrm>
              <a:off x="6872760" y="3072240"/>
              <a:ext cx="152280" cy="2045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IN" sz="1800" b="0" u="none" strike="noStrike">
                <a:solidFill>
                  <a:schemeClr val="lt1"/>
                </a:solidFill>
                <a:effectLst/>
                <a:uFillTx/>
                <a:latin typeface="Aptos"/>
              </a:endParaRPr>
            </a:p>
          </p:txBody>
        </p:sp>
      </p:grpSp>
      <p:sp>
        <p:nvSpPr>
          <p:cNvPr id="185" name="TextBox 6"/>
          <p:cNvSpPr/>
          <p:nvPr/>
        </p:nvSpPr>
        <p:spPr>
          <a:xfrm>
            <a:off x="7734960" y="4844160"/>
            <a:ext cx="4133880" cy="101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sz="2000" b="0" i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The cameras are connected to processing unit which identifies the categories of vehicles.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Box 1"/>
          <p:cNvSpPr/>
          <p:nvPr/>
        </p:nvSpPr>
        <p:spPr>
          <a:xfrm>
            <a:off x="434880" y="189720"/>
            <a:ext cx="72997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AI based Automatic Traffic Counter and Classifier (ATCC)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TextBox 3"/>
          <p:cNvSpPr/>
          <p:nvPr/>
        </p:nvSpPr>
        <p:spPr>
          <a:xfrm>
            <a:off x="4753080" y="3029040"/>
            <a:ext cx="27702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Video related to AI ATCC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1"/>
          <p:cNvSpPr/>
          <p:nvPr/>
        </p:nvSpPr>
        <p:spPr>
          <a:xfrm>
            <a:off x="2348280" y="3198240"/>
            <a:ext cx="7495560" cy="5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Other AI powered Innovation in Highway sector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1"/>
          <p:cNvSpPr/>
          <p:nvPr/>
        </p:nvSpPr>
        <p:spPr>
          <a:xfrm>
            <a:off x="434880" y="189720"/>
            <a:ext cx="89640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Automated &amp; Intelligent Machine-aided Construction (AIMC) system 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TextBox 5"/>
          <p:cNvSpPr/>
          <p:nvPr/>
        </p:nvSpPr>
        <p:spPr>
          <a:xfrm>
            <a:off x="434880" y="1061280"/>
            <a:ext cx="1115100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Automated &amp; Intelligent Machines such as GPS aided Motor Grader, Intelligent Compactor and stringless Paver have been used in the Lucknow – Kanpur Expressway as a pilot project in India.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TextBox 7"/>
          <p:cNvSpPr/>
          <p:nvPr/>
        </p:nvSpPr>
        <p:spPr>
          <a:xfrm>
            <a:off x="579960" y="2021760"/>
            <a:ext cx="5456160" cy="347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alphaUcPeriod"/>
            </a:pPr>
            <a:r>
              <a:rPr lang="en-US" sz="20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3D Machine control Dual GNSS Motor grader system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Operator Display &amp; Controller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GNSS Receivers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Hydraulic Control Valves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Communication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Power Module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Valve Module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RTK Base Station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Softwares for design, drawings &amp; monitoring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Box 8"/>
          <p:cNvSpPr/>
          <p:nvPr/>
        </p:nvSpPr>
        <p:spPr>
          <a:xfrm>
            <a:off x="6155640" y="2021760"/>
            <a:ext cx="5430240" cy="316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alphaUcPeriod" startAt="2"/>
            </a:pPr>
            <a:r>
              <a:rPr lang="en-US" sz="20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Intelligent Compaction technology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GNSS Receiver for pass count mapping fitted on Roller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RTK Rover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Angle sensor or IMU sensor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Accelerometer/ Compaction Sensor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Control Box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Modem/Wi-Fi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14240" lvl="1" indent="-257040" defTabSz="914400">
              <a:lnSpc>
                <a:spcPct val="100000"/>
              </a:lnSpc>
              <a:buClr>
                <a:srgbClr val="000000"/>
              </a:buClr>
              <a:buFont typeface="Aptos Display"/>
              <a:buAutoNum type="romanL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IC software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TextBox 9"/>
          <p:cNvSpPr/>
          <p:nvPr/>
        </p:nvSpPr>
        <p:spPr>
          <a:xfrm>
            <a:off x="6568200" y="5796720"/>
            <a:ext cx="512172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en-US" sz="1400" b="0" i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Source: Office Memorandum of MoRTH dated 16</a:t>
            </a:r>
            <a:r>
              <a:rPr lang="en-US" sz="1400" b="0" i="1" u="none" strike="noStrike" baseline="30000">
                <a:solidFill>
                  <a:srgbClr val="000000"/>
                </a:solidFill>
                <a:effectLst/>
                <a:uFillTx/>
                <a:latin typeface="Calibri"/>
              </a:rPr>
              <a:t>th</a:t>
            </a:r>
            <a:r>
              <a:rPr lang="en-US" sz="1400" b="0" i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December 2024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3"/>
          <p:cNvSpPr/>
          <p:nvPr/>
        </p:nvSpPr>
        <p:spPr>
          <a:xfrm>
            <a:off x="434880" y="1061280"/>
            <a:ext cx="11151000" cy="512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Automated Plant Watering System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– sensors to detect moisture of the soil and automatically adjust the rate of flow of water.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Variable Message Signboards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– linked to real time traffic on the highway, speed of vehicles and weather conditions.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Real time traffic management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– useful in city roads to control the traffic flow using real time traffic data and controlling the traffic signal timings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Decision Assistant program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– AI assisted program to decide regarding preventive maintenance based on existing pavement condition, climatic conditions, traffic loading, etc.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Traffic forecasting program</a:t>
            </a: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 – AI assisted program to forecast the traffic for an existing highway in O&amp;M phase or new construction of a highway.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50000"/>
              </a:lnSpc>
            </a:pP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TextBox 4"/>
          <p:cNvSpPr/>
          <p:nvPr/>
        </p:nvSpPr>
        <p:spPr>
          <a:xfrm>
            <a:off x="434880" y="189720"/>
            <a:ext cx="45979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Ideas for implementation in future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"/>
          <p:cNvSpPr/>
          <p:nvPr/>
        </p:nvSpPr>
        <p:spPr>
          <a:xfrm>
            <a:off x="2030760" y="3198240"/>
            <a:ext cx="8129880" cy="5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“AI should assist people…it should not replace them.”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Aptos"/>
            </a:endParaRPr>
          </a:p>
        </p:txBody>
      </p:sp>
      <p:sp>
        <p:nvSpPr>
          <p:cNvPr id="64" name="TextBox 1"/>
          <p:cNvSpPr/>
          <p:nvPr/>
        </p:nvSpPr>
        <p:spPr>
          <a:xfrm>
            <a:off x="434880" y="189720"/>
            <a:ext cx="351684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Operation &amp; Maintenance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942984684"/>
              </p:ext>
            </p:extLst>
          </p:nvPr>
        </p:nvGraphicFramePr>
        <p:xfrm>
          <a:off x="24840" y="936720"/>
          <a:ext cx="10914120" cy="520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TextBox 5"/>
          <p:cNvSpPr/>
          <p:nvPr/>
        </p:nvSpPr>
        <p:spPr>
          <a:xfrm>
            <a:off x="9735120" y="3646440"/>
            <a:ext cx="21992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Almost 100 elements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/>
          <p:nvPr/>
        </p:nvSpPr>
        <p:spPr>
          <a:xfrm>
            <a:off x="434880" y="189720"/>
            <a:ext cx="53431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Pain points related to manual inspection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TextBox 3"/>
          <p:cNvSpPr/>
          <p:nvPr/>
        </p:nvSpPr>
        <p:spPr>
          <a:xfrm>
            <a:off x="1326960" y="1216440"/>
            <a:ext cx="232632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Manpower intensive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Box 4"/>
          <p:cNvSpPr/>
          <p:nvPr/>
        </p:nvSpPr>
        <p:spPr>
          <a:xfrm>
            <a:off x="1326960" y="2218320"/>
            <a:ext cx="266976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Limitation on frequency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TextBox 5"/>
          <p:cNvSpPr/>
          <p:nvPr/>
        </p:nvSpPr>
        <p:spPr>
          <a:xfrm>
            <a:off x="1326960" y="3255840"/>
            <a:ext cx="483444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Variation due to change of inspecting person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TextBox 6"/>
          <p:cNvSpPr/>
          <p:nvPr/>
        </p:nvSpPr>
        <p:spPr>
          <a:xfrm>
            <a:off x="1326960" y="4272840"/>
            <a:ext cx="341028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Additional safety requirements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TextBox 7"/>
          <p:cNvSpPr/>
          <p:nvPr/>
        </p:nvSpPr>
        <p:spPr>
          <a:xfrm>
            <a:off x="1326960" y="5215680"/>
            <a:ext cx="5058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Timelines for rectification of distresses/defects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Picture 8" descr="2,200+ Safety Inspector Icon Stock Illustrations, Royalty-Free Vector  Graphics &amp; Clip Art - iStock"/>
          <p:cNvPicPr/>
          <p:nvPr/>
        </p:nvPicPr>
        <p:blipFill>
          <a:blip r:embed="rId2"/>
          <a:srcRect l="24044" t="9505" r="23539" b="32680"/>
          <a:stretch/>
        </p:blipFill>
        <p:spPr>
          <a:xfrm>
            <a:off x="610560" y="106164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Graphic 10" descr="Repeat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610560" y="212400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4" name="Graphic 12" descr="Construction worker male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610560" y="415800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" name="Graphic 14" descr="Transfer with solid fil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610560" y="314100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" name="Graphic 16" descr="Stopwatch 75% with solid fill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610560" y="5100840"/>
            <a:ext cx="629640" cy="62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3"/>
          <p:cNvSpPr/>
          <p:nvPr/>
        </p:nvSpPr>
        <p:spPr>
          <a:xfrm>
            <a:off x="858600" y="1216440"/>
            <a:ext cx="23814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Manpower intensive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TextBox 4"/>
          <p:cNvSpPr/>
          <p:nvPr/>
        </p:nvSpPr>
        <p:spPr>
          <a:xfrm>
            <a:off x="858600" y="2218320"/>
            <a:ext cx="27270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Limitation on frequency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TextBox 5"/>
          <p:cNvSpPr/>
          <p:nvPr/>
        </p:nvSpPr>
        <p:spPr>
          <a:xfrm>
            <a:off x="858600" y="3166560"/>
            <a:ext cx="282096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Variation due to change of inspecting person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TextBox 6"/>
          <p:cNvSpPr/>
          <p:nvPr/>
        </p:nvSpPr>
        <p:spPr>
          <a:xfrm>
            <a:off x="858600" y="4158000"/>
            <a:ext cx="282096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Additional safety requirements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xtBox 7"/>
          <p:cNvSpPr/>
          <p:nvPr/>
        </p:nvSpPr>
        <p:spPr>
          <a:xfrm>
            <a:off x="858600" y="5215680"/>
            <a:ext cx="311076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FF0000"/>
                </a:solidFill>
                <a:effectLst/>
                <a:uFillTx/>
                <a:latin typeface="Calibri"/>
              </a:rPr>
              <a:t>Timelines for rectification of distresses/defects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2" name="Picture 8" descr="2,200+ Safety Inspector Icon Stock Illustrations, Royalty-Free Vector  Graphics &amp; Clip Art - iStock"/>
          <p:cNvPicPr/>
          <p:nvPr/>
        </p:nvPicPr>
        <p:blipFill>
          <a:blip r:embed="rId2"/>
          <a:srcRect l="24044" t="9505" r="23539" b="32680"/>
          <a:stretch/>
        </p:blipFill>
        <p:spPr>
          <a:xfrm>
            <a:off x="142200" y="106164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Graphic 10" descr="Repeat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42200" y="212400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Graphic 12" descr="Construction worker male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42200" y="415800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Graphic 14" descr="Transfer with solid fil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142200" y="305172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Graphic 16" descr="Stopwatch 75% with solid fill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>
          <a:xfrm>
            <a:off x="142200" y="5200920"/>
            <a:ext cx="629640" cy="6296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87" name="Group 25"/>
          <p:cNvGrpSpPr/>
          <p:nvPr/>
        </p:nvGrpSpPr>
        <p:grpSpPr>
          <a:xfrm>
            <a:off x="1847520" y="957960"/>
            <a:ext cx="8127720" cy="5418360"/>
            <a:chOff x="1847520" y="957960"/>
            <a:chExt cx="8127720" cy="5418360"/>
          </a:xfrm>
        </p:grpSpPr>
        <p:grpSp>
          <p:nvGrpSpPr>
            <p:cNvPr id="88" name="Diagram 2"/>
            <p:cNvGrpSpPr/>
            <p:nvPr/>
          </p:nvGrpSpPr>
          <p:grpSpPr>
            <a:xfrm>
              <a:off x="1847520" y="957960"/>
              <a:ext cx="8127720" cy="5418360"/>
              <a:chOff x="1847520" y="957960"/>
              <a:chExt cx="8127720" cy="541836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1847520" y="957960"/>
                <a:ext cx="8127720" cy="5418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720240" y="1178280"/>
                <a:ext cx="4368600" cy="1517040"/>
              </a:xfrm>
              <a:prstGeom prst="ellipse">
                <a:avLst/>
              </a:prstGeom>
              <a:solidFill>
                <a:schemeClr val="accent1">
                  <a:tint val="50000"/>
                  <a:alpha val="40000"/>
                </a:schemeClr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" name="Arrow: Down 90"/>
              <p:cNvSpPr/>
              <p:nvPr/>
            </p:nvSpPr>
            <p:spPr>
              <a:xfrm>
                <a:off x="5488200" y="4893480"/>
                <a:ext cx="846360" cy="54144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879360" y="5326920"/>
                <a:ext cx="4063680" cy="1015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199080" tIns="199080" rIns="199080" bIns="199080" numCol="1" spcCol="1440" anchor="ctr">
                <a:noAutofit/>
              </a:bodyPr>
              <a:lstStyle/>
              <a:p>
                <a:pPr algn="ctr" defTabSz="1244520">
                  <a:lnSpc>
                    <a:spcPct val="90000"/>
                  </a:lnSpc>
                  <a:spcAft>
                    <a:spcPts val="981"/>
                  </a:spcAft>
                  <a:tabLst>
                    <a:tab pos="0" algn="l"/>
                  </a:tabLst>
                </a:pPr>
                <a:r>
                  <a:rPr lang="en-US" sz="28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Artificial Intelligence (AI)</a:t>
                </a:r>
                <a:endParaRPr lang="en-US" sz="2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308560" y="2812680"/>
                <a:ext cx="1523520" cy="15235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21600" tIns="21600" rIns="21600" bIns="21600" numCol="1" spcCol="1440" anchor="ctr">
                <a:noAutofit/>
              </a:bodyPr>
              <a:lstStyle/>
              <a:p>
                <a:pPr algn="ctr" defTabSz="755640">
                  <a:lnSpc>
                    <a:spcPct val="90000"/>
                  </a:lnSpc>
                  <a:spcAft>
                    <a:spcPts val="595"/>
                  </a:spcAft>
                  <a:tabLst>
                    <a:tab pos="0" algn="l"/>
                  </a:tabLst>
                </a:pPr>
                <a:r>
                  <a:rPr lang="en-US" sz="1700" b="0" u="none" strike="noStrike">
                    <a:solidFill>
                      <a:schemeClr val="lt1"/>
                    </a:solidFill>
                    <a:effectLst/>
                    <a:uFillTx/>
                    <a:latin typeface="Calibri"/>
                  </a:rPr>
                  <a:t>Human Intelligence</a:t>
                </a:r>
                <a:endParaRPr lang="en-US" sz="17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218120" y="1669320"/>
                <a:ext cx="1523520" cy="15235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21600" tIns="21600" rIns="21600" bIns="21600" numCol="1" spcCol="1440" anchor="ctr">
                <a:noAutofit/>
              </a:bodyPr>
              <a:lstStyle/>
              <a:p>
                <a:pPr algn="ctr" defTabSz="755640">
                  <a:lnSpc>
                    <a:spcPct val="90000"/>
                  </a:lnSpc>
                  <a:spcAft>
                    <a:spcPts val="595"/>
                  </a:spcAft>
                  <a:tabLst>
                    <a:tab pos="0" algn="l"/>
                  </a:tabLst>
                </a:pPr>
                <a:r>
                  <a:rPr lang="en-US" sz="1700" b="0" u="none" strike="noStrike">
                    <a:solidFill>
                      <a:schemeClr val="lt1"/>
                    </a:solidFill>
                    <a:effectLst/>
                    <a:uFillTx/>
                    <a:latin typeface="Calibri"/>
                  </a:rPr>
                  <a:t>Machine</a:t>
                </a:r>
                <a:endParaRPr lang="en-US" sz="17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775840" y="1300680"/>
                <a:ext cx="1523520" cy="15235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21600" tIns="21600" rIns="21600" bIns="21600" numCol="1" spcCol="1440" anchor="ctr">
                <a:noAutofit/>
              </a:bodyPr>
              <a:lstStyle/>
              <a:p>
                <a:pPr algn="ctr" defTabSz="755640">
                  <a:lnSpc>
                    <a:spcPct val="90000"/>
                  </a:lnSpc>
                  <a:spcAft>
                    <a:spcPts val="595"/>
                  </a:spcAft>
                  <a:tabLst>
                    <a:tab pos="0" algn="l"/>
                  </a:tabLst>
                </a:pPr>
                <a:r>
                  <a:rPr lang="en-US" sz="1700" b="0" u="none" strike="noStrike">
                    <a:solidFill>
                      <a:schemeClr val="lt1"/>
                    </a:solidFill>
                    <a:effectLst/>
                    <a:uFillTx/>
                    <a:latin typeface="Calibri"/>
                  </a:rPr>
                  <a:t>Tasks</a:t>
                </a:r>
                <a:endParaRPr lang="en-US" sz="17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" name="Shape 95"/>
              <p:cNvSpPr/>
              <p:nvPr/>
            </p:nvSpPr>
            <p:spPr>
              <a:xfrm>
                <a:off x="3549600" y="1046160"/>
                <a:ext cx="4740840" cy="3792600"/>
              </a:xfrm>
              <a:prstGeom prst="funnel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pic>
          <p:nvPicPr>
            <p:cNvPr id="97" name="Graphic 9" descr="Robot Hand with solid fill"/>
            <p:cNvPicPr/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/>
          </p:blipFill>
          <p:spPr>
            <a:xfrm>
              <a:off x="4283280" y="1806120"/>
              <a:ext cx="629640" cy="629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8" name="Graphic 11" descr="Clipboard Mixed with solid fill"/>
            <p:cNvPicPr/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/>
          </p:blipFill>
          <p:spPr>
            <a:xfrm>
              <a:off x="5735880" y="1716120"/>
              <a:ext cx="629640" cy="629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99" name="Graphic 13" descr="Brain in head with solid fill"/>
            <p:cNvPicPr/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/>
          </p:blipFill>
          <p:spPr>
            <a:xfrm>
              <a:off x="5735880" y="2789640"/>
              <a:ext cx="629640" cy="629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0" name="TextBox 15"/>
          <p:cNvSpPr/>
          <p:nvPr/>
        </p:nvSpPr>
        <p:spPr>
          <a:xfrm>
            <a:off x="8351640" y="1213200"/>
            <a:ext cx="336672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Less manpower requirement*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TextBox 18"/>
          <p:cNvSpPr/>
          <p:nvPr/>
        </p:nvSpPr>
        <p:spPr>
          <a:xfrm>
            <a:off x="8351640" y="2124720"/>
            <a:ext cx="363456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Increased inspection frequency*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Box 19"/>
          <p:cNvSpPr/>
          <p:nvPr/>
        </p:nvSpPr>
        <p:spPr>
          <a:xfrm>
            <a:off x="8351640" y="3161520"/>
            <a:ext cx="196488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Uniform results*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TextBox 20"/>
          <p:cNvSpPr/>
          <p:nvPr/>
        </p:nvSpPr>
        <p:spPr>
          <a:xfrm>
            <a:off x="8351640" y="4311720"/>
            <a:ext cx="330336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Reduced safety requirements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Box 21"/>
          <p:cNvSpPr/>
          <p:nvPr/>
        </p:nvSpPr>
        <p:spPr>
          <a:xfrm>
            <a:off x="8340840" y="5369400"/>
            <a:ext cx="36954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Meeting the deadlines efficiently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Box 22"/>
          <p:cNvSpPr/>
          <p:nvPr/>
        </p:nvSpPr>
        <p:spPr>
          <a:xfrm>
            <a:off x="8351640" y="1509480"/>
            <a:ext cx="369540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i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*Manpower can be used elsewhere – efficient manpower management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Box 23"/>
          <p:cNvSpPr/>
          <p:nvPr/>
        </p:nvSpPr>
        <p:spPr>
          <a:xfrm>
            <a:off x="8351640" y="2439000"/>
            <a:ext cx="369540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i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*Optimum frequency – provide the ground team sufficient time to rectify the defects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Box 24"/>
          <p:cNvSpPr/>
          <p:nvPr/>
        </p:nvSpPr>
        <p:spPr>
          <a:xfrm>
            <a:off x="8351640" y="3460320"/>
            <a:ext cx="3695400" cy="83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i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*Depends on how well is the algorithm trained and what quality data is used for training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3"/>
          <p:cNvSpPr/>
          <p:nvPr/>
        </p:nvSpPr>
        <p:spPr>
          <a:xfrm>
            <a:off x="522360" y="2573640"/>
            <a:ext cx="489636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Filtering the defects based on common sense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TextBox 14"/>
          <p:cNvSpPr/>
          <p:nvPr/>
        </p:nvSpPr>
        <p:spPr>
          <a:xfrm>
            <a:off x="462240" y="3198240"/>
            <a:ext cx="485352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Accuracy depends on data quality &amp; quantity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Box 15"/>
          <p:cNvSpPr/>
          <p:nvPr/>
        </p:nvSpPr>
        <p:spPr>
          <a:xfrm>
            <a:off x="389880" y="1932480"/>
            <a:ext cx="50418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No decision making outside the set constraints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Graphic 19" descr="Warning with solid fill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404200" y="942480"/>
            <a:ext cx="914040" cy="91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2" name="Graphic 21" descr="No sign with solid fill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453760" y="922680"/>
            <a:ext cx="914040" cy="91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TextBox 22"/>
          <p:cNvSpPr/>
          <p:nvPr/>
        </p:nvSpPr>
        <p:spPr>
          <a:xfrm>
            <a:off x="8120520" y="1932480"/>
            <a:ext cx="15822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sng" strike="noStrike">
                <a:solidFill>
                  <a:schemeClr val="dk1"/>
                </a:solidFill>
                <a:effectLst/>
                <a:uFillTx/>
                <a:latin typeface="Calibri"/>
              </a:rPr>
              <a:t>Data security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Box 23"/>
          <p:cNvSpPr/>
          <p:nvPr/>
        </p:nvSpPr>
        <p:spPr>
          <a:xfrm>
            <a:off x="6030000" y="2573640"/>
            <a:ext cx="563940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Additional hardware requirement &amp; its maintenance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TextBox 25"/>
          <p:cNvSpPr/>
          <p:nvPr/>
        </p:nvSpPr>
        <p:spPr>
          <a:xfrm>
            <a:off x="6762600" y="3214800"/>
            <a:ext cx="419724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Not a replacement but a helping hand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/>
          <p:cNvPicPr/>
          <p:nvPr/>
        </p:nvPicPr>
        <p:blipFill>
          <a:blip r:embed="rId2"/>
          <a:srcRect l="22423" t="6575" r="19340" b="923"/>
          <a:stretch/>
        </p:blipFill>
        <p:spPr>
          <a:xfrm>
            <a:off x="869760" y="4077360"/>
            <a:ext cx="1649880" cy="203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Picture 4"/>
          <p:cNvPicPr/>
          <p:nvPr/>
        </p:nvPicPr>
        <p:blipFill>
          <a:blip r:embed="rId3"/>
          <a:srcRect l="27" t="1012" r="11" b="10109"/>
          <a:stretch/>
        </p:blipFill>
        <p:spPr>
          <a:xfrm>
            <a:off x="2701800" y="4077360"/>
            <a:ext cx="2896920" cy="2030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3" descr="A road with trees and a cloudy sky&#10;&#10;Description automatically generated"/>
          <p:cNvPicPr/>
          <p:nvPr/>
        </p:nvPicPr>
        <p:blipFill>
          <a:blip r:embed="rId4"/>
          <a:stretch/>
        </p:blipFill>
        <p:spPr>
          <a:xfrm>
            <a:off x="6767280" y="1035360"/>
            <a:ext cx="5268240" cy="24602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pic>
        <p:nvPicPr>
          <p:cNvPr id="119" name="Picture 4" descr="A road with cars and a motorcycle&#10;&#10;Description automatically generated"/>
          <p:cNvPicPr/>
          <p:nvPr/>
        </p:nvPicPr>
        <p:blipFill>
          <a:blip r:embed="rId5"/>
          <a:stretch/>
        </p:blipFill>
        <p:spPr>
          <a:xfrm>
            <a:off x="6767280" y="3646080"/>
            <a:ext cx="5268240" cy="24620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</p:pic>
      <p:sp>
        <p:nvSpPr>
          <p:cNvPr id="120" name="TextBox 5"/>
          <p:cNvSpPr/>
          <p:nvPr/>
        </p:nvSpPr>
        <p:spPr>
          <a:xfrm>
            <a:off x="223200" y="1070640"/>
            <a:ext cx="6369480" cy="278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State of art Computer </a:t>
            </a: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vision-based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 </a:t>
            </a: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machine learning 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solution to monitor the highway assets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IN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A Dashcam </a:t>
            </a:r>
            <a:r>
              <a:rPr lang="en-IN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is installed </a:t>
            </a:r>
            <a:r>
              <a:rPr lang="en-IN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in all RPVs </a:t>
            </a:r>
            <a:r>
              <a:rPr lang="en-IN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(Route Patrol Vehicles) and video is recorded while RPV is in motion.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IN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An algorithm </a:t>
            </a:r>
            <a:r>
              <a:rPr lang="en-IN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based software </a:t>
            </a:r>
            <a:r>
              <a:rPr lang="en-IN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detects anomalies and deviations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IN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Identified anomaly information actioned by site and HQ teams, </a:t>
            </a:r>
            <a:r>
              <a:rPr lang="en-IN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restore the asset condition to its original status</a:t>
            </a:r>
            <a:r>
              <a:rPr lang="en-IN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entury Gothic"/>
              </a:rPr>
              <a:t>.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TextBox 6"/>
          <p:cNvSpPr/>
          <p:nvPr/>
        </p:nvSpPr>
        <p:spPr>
          <a:xfrm>
            <a:off x="434880" y="189720"/>
            <a:ext cx="72666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iHAMS – Intelligent Highway Asset Management System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2"/>
          <p:cNvSpPr/>
          <p:nvPr/>
        </p:nvSpPr>
        <p:spPr>
          <a:xfrm>
            <a:off x="4753080" y="3029040"/>
            <a:ext cx="2685240" cy="39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Video related to iHAMS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Box 3"/>
          <p:cNvSpPr/>
          <p:nvPr/>
        </p:nvSpPr>
        <p:spPr>
          <a:xfrm>
            <a:off x="434880" y="189720"/>
            <a:ext cx="1054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iHAMS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"/>
          <p:cNvGrpSpPr/>
          <p:nvPr/>
        </p:nvGrpSpPr>
        <p:grpSpPr>
          <a:xfrm>
            <a:off x="-1098000" y="1542600"/>
            <a:ext cx="8839080" cy="4633920"/>
            <a:chOff x="-1098000" y="1542600"/>
            <a:chExt cx="8839080" cy="4633920"/>
          </a:xfrm>
        </p:grpSpPr>
        <p:grpSp>
          <p:nvGrpSpPr>
            <p:cNvPr id="125" name="Diagram 2"/>
            <p:cNvGrpSpPr/>
            <p:nvPr/>
          </p:nvGrpSpPr>
          <p:grpSpPr>
            <a:xfrm>
              <a:off x="-1098000" y="1542600"/>
              <a:ext cx="8839080" cy="4633920"/>
              <a:chOff x="-1098000" y="1542600"/>
              <a:chExt cx="8839080" cy="463392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-1098000" y="1542600"/>
                <a:ext cx="8839080" cy="4633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64160" y="1722960"/>
                <a:ext cx="2553120" cy="761040"/>
              </a:xfrm>
              <a:prstGeom prst="rect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4880" tIns="60840" rIns="60840" bIns="60840" numCol="1" spcCol="1440" anchor="ctr">
                <a:noAutofit/>
              </a:bodyPr>
              <a:lstStyle/>
              <a:p>
                <a:pPr defTabSz="711360">
                  <a:lnSpc>
                    <a:spcPct val="90000"/>
                  </a:lnSpc>
                  <a:tabLst>
                    <a:tab pos="0" algn="l"/>
                  </a:tabLst>
                </a:pPr>
                <a:r>
                  <a:rPr lang="en-US" sz="16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Digital twin</a:t>
                </a:r>
                <a:endParaRPr lang="en-US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defTabSz="711360">
                  <a:lnSpc>
                    <a:spcPct val="90000"/>
                  </a:lnSpc>
                  <a:spcAft>
                    <a:spcPts val="420"/>
                  </a:spcAft>
                  <a:tabLst>
                    <a:tab pos="0" algn="l"/>
                  </a:tabLst>
                </a:pPr>
                <a:r>
                  <a:rPr lang="en-IN" sz="1200" b="0" i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Creating digital replica of the highway along with plotting of the inventory</a:t>
                </a:r>
                <a:endParaRPr lang="en-US" sz="12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7960" y="1612800"/>
                <a:ext cx="558360" cy="799200"/>
              </a:xfrm>
              <a:prstGeom prst="rect">
                <a:avLst/>
              </a:prstGeom>
              <a:solidFill>
                <a:srgbClr val="0B539D"/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2963520" y="1722960"/>
                <a:ext cx="2553120" cy="761040"/>
              </a:xfrm>
              <a:prstGeom prst="rect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4880" tIns="60840" rIns="60840" bIns="60840" numCol="1" spcCol="1440" anchor="ctr">
                <a:noAutofit/>
              </a:bodyPr>
              <a:lstStyle/>
              <a:p>
                <a:pPr defTabSz="711360">
                  <a:lnSpc>
                    <a:spcPct val="90000"/>
                  </a:lnSpc>
                  <a:tabLst>
                    <a:tab pos="0" algn="l"/>
                  </a:tabLst>
                </a:pPr>
                <a:r>
                  <a:rPr lang="en-US" sz="16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Real-time processing and analysis</a:t>
                </a:r>
                <a:endParaRPr lang="en-US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defTabSz="711360">
                  <a:lnSpc>
                    <a:spcPct val="90000"/>
                  </a:lnSpc>
                  <a:spcAft>
                    <a:spcPts val="420"/>
                  </a:spcAft>
                  <a:tabLst>
                    <a:tab pos="0" algn="l"/>
                  </a:tabLst>
                </a:pPr>
                <a:r>
                  <a:rPr lang="en-US" sz="1200" b="0" i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Helps to attend to anomalies and damages as fast as possible, thereby saving money and lives</a:t>
                </a:r>
                <a:endParaRPr lang="en-US" sz="12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856960" y="1612800"/>
                <a:ext cx="558360" cy="799200"/>
              </a:xfrm>
              <a:prstGeom prst="rect">
                <a:avLst/>
              </a:prstGeom>
              <a:solidFill>
                <a:srgbClr val="0B539D"/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164160" y="2681640"/>
                <a:ext cx="2553120" cy="761040"/>
              </a:xfrm>
              <a:prstGeom prst="rect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4880" tIns="60840" rIns="60840" bIns="60840" numCol="1" spcCol="1440" anchor="ctr">
                <a:noAutofit/>
              </a:bodyPr>
              <a:lstStyle/>
              <a:p>
                <a:pPr defTabSz="711360">
                  <a:lnSpc>
                    <a:spcPct val="90000"/>
                  </a:lnSpc>
                  <a:tabLst>
                    <a:tab pos="0" algn="l"/>
                  </a:tabLst>
                </a:pPr>
                <a:r>
                  <a:rPr lang="en-US" sz="16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Above 95% accuracy</a:t>
                </a:r>
                <a:endParaRPr lang="en-US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defTabSz="711360">
                  <a:lnSpc>
                    <a:spcPct val="90000"/>
                  </a:lnSpc>
                  <a:spcAft>
                    <a:spcPts val="420"/>
                  </a:spcAft>
                  <a:tabLst>
                    <a:tab pos="0" algn="l"/>
                  </a:tabLst>
                </a:pPr>
                <a:r>
                  <a:rPr lang="en-US" sz="1200" b="0" i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Enables to take informed decision</a:t>
                </a:r>
                <a:endParaRPr lang="en-US" sz="12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7960" y="2571840"/>
                <a:ext cx="558360" cy="799200"/>
              </a:xfrm>
              <a:prstGeom prst="rect">
                <a:avLst/>
              </a:prstGeom>
              <a:solidFill>
                <a:srgbClr val="0B539D"/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963520" y="2681640"/>
                <a:ext cx="2553120" cy="761040"/>
              </a:xfrm>
              <a:prstGeom prst="rect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4880" tIns="60840" rIns="60840" bIns="60840" numCol="1" spcCol="1440" anchor="ctr">
                <a:noAutofit/>
              </a:bodyPr>
              <a:lstStyle/>
              <a:p>
                <a:pPr defTabSz="711360">
                  <a:lnSpc>
                    <a:spcPct val="90000"/>
                  </a:lnSpc>
                  <a:tabLst>
                    <a:tab pos="0" algn="l"/>
                  </a:tabLst>
                </a:pPr>
                <a:r>
                  <a:rPr lang="en-US" sz="16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Geofencing &amp; chainage mapping</a:t>
                </a:r>
                <a:endParaRPr lang="en-US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defTabSz="711360">
                  <a:lnSpc>
                    <a:spcPct val="90000"/>
                  </a:lnSpc>
                  <a:spcAft>
                    <a:spcPts val="420"/>
                  </a:spcAft>
                  <a:tabLst>
                    <a:tab pos="0" algn="l"/>
                  </a:tabLst>
                </a:pPr>
                <a:r>
                  <a:rPr lang="en-US" sz="1200" b="0" i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Helps maintenance teams to the locate the inventory quickly</a:t>
                </a:r>
                <a:endParaRPr lang="en-US" sz="12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856960" y="2571840"/>
                <a:ext cx="558360" cy="799200"/>
              </a:xfrm>
              <a:prstGeom prst="rect">
                <a:avLst/>
              </a:prstGeom>
              <a:solidFill>
                <a:srgbClr val="0B539D"/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164160" y="3640320"/>
                <a:ext cx="2553120" cy="761040"/>
              </a:xfrm>
              <a:prstGeom prst="rect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4880" tIns="60840" rIns="60840" bIns="60840" numCol="1" spcCol="1440" anchor="ctr">
                <a:noAutofit/>
              </a:bodyPr>
              <a:lstStyle/>
              <a:p>
                <a:pPr defTabSz="711360">
                  <a:lnSpc>
                    <a:spcPct val="90000"/>
                  </a:lnSpc>
                  <a:tabLst>
                    <a:tab pos="0" algn="l"/>
                  </a:tabLst>
                </a:pPr>
                <a:r>
                  <a:rPr lang="en-US" sz="16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Comparison mode</a:t>
                </a:r>
                <a:endParaRPr lang="en-US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defTabSz="711360">
                  <a:lnSpc>
                    <a:spcPct val="90000"/>
                  </a:lnSpc>
                  <a:spcAft>
                    <a:spcPts val="420"/>
                  </a:spcAft>
                  <a:tabLst>
                    <a:tab pos="0" algn="l"/>
                  </a:tabLst>
                </a:pPr>
                <a:r>
                  <a:rPr lang="en-US" sz="1200" b="0" i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Visuals of anomalies are compared against the master data library</a:t>
                </a:r>
                <a:endParaRPr lang="en-US" sz="12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7960" y="3530520"/>
                <a:ext cx="558360" cy="799200"/>
              </a:xfrm>
              <a:prstGeom prst="rect">
                <a:avLst/>
              </a:prstGeom>
              <a:solidFill>
                <a:srgbClr val="0B539D"/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963520" y="3640320"/>
                <a:ext cx="2553120" cy="761040"/>
              </a:xfrm>
              <a:prstGeom prst="rect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4880" tIns="60840" rIns="60840" bIns="60840" numCol="1" spcCol="1440" anchor="ctr">
                <a:noAutofit/>
              </a:bodyPr>
              <a:lstStyle/>
              <a:p>
                <a:pPr defTabSz="711360">
                  <a:lnSpc>
                    <a:spcPct val="90000"/>
                  </a:lnSpc>
                  <a:tabLst>
                    <a:tab pos="0" algn="l"/>
                  </a:tabLst>
                </a:pPr>
                <a:r>
                  <a:rPr lang="en-US" sz="16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Identification mode</a:t>
                </a:r>
                <a:endParaRPr lang="en-US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defTabSz="711360">
                  <a:lnSpc>
                    <a:spcPct val="90000"/>
                  </a:lnSpc>
                  <a:spcAft>
                    <a:spcPts val="420"/>
                  </a:spcAft>
                  <a:tabLst>
                    <a:tab pos="0" algn="l"/>
                  </a:tabLst>
                </a:pPr>
                <a:r>
                  <a:rPr lang="en-US" sz="1200" b="0" i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Identifies potholes, damaged kerbs, and more anomalies without comparison</a:t>
                </a:r>
                <a:endParaRPr lang="en-US" sz="12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856960" y="3530520"/>
                <a:ext cx="558360" cy="799200"/>
              </a:xfrm>
              <a:prstGeom prst="rect">
                <a:avLst/>
              </a:prstGeom>
              <a:solidFill>
                <a:srgbClr val="0B539D"/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64160" y="4599000"/>
                <a:ext cx="2553120" cy="761040"/>
              </a:xfrm>
              <a:prstGeom prst="rect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4880" tIns="60840" rIns="60840" bIns="60840" numCol="1" spcCol="1440" anchor="ctr">
                <a:noAutofit/>
              </a:bodyPr>
              <a:lstStyle/>
              <a:p>
                <a:pPr defTabSz="711360">
                  <a:lnSpc>
                    <a:spcPct val="90000"/>
                  </a:lnSpc>
                  <a:tabLst>
                    <a:tab pos="0" algn="l"/>
                  </a:tabLst>
                </a:pPr>
                <a:r>
                  <a:rPr lang="en-US" sz="16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Night mode</a:t>
                </a:r>
                <a:endParaRPr lang="en-US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defTabSz="711360">
                  <a:lnSpc>
                    <a:spcPct val="90000"/>
                  </a:lnSpc>
                  <a:spcAft>
                    <a:spcPts val="490"/>
                  </a:spcAft>
                  <a:tabLst>
                    <a:tab pos="0" algn="l"/>
                  </a:tabLst>
                </a:pPr>
                <a:r>
                  <a:rPr lang="en-US" sz="1400" b="0" i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Works under low-light conditions checking streetlights, solar blinkers, etc.</a:t>
                </a:r>
                <a:endParaRPr lang="en-US" sz="14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7960" y="4489200"/>
                <a:ext cx="558360" cy="799200"/>
              </a:xfrm>
              <a:prstGeom prst="rect">
                <a:avLst/>
              </a:prstGeom>
              <a:solidFill>
                <a:srgbClr val="0B539D"/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63520" y="4599000"/>
                <a:ext cx="2553120" cy="761040"/>
              </a:xfrm>
              <a:prstGeom prst="rect">
                <a:avLst/>
              </a:prstGeom>
              <a:solidFill>
                <a:schemeClr val="lt1">
                  <a:alpha val="40000"/>
                </a:schemeClr>
              </a:solidFill>
              <a:ln>
                <a:solidFill>
                  <a:srgbClr val="FFFFFF"/>
                </a:solidFill>
              </a:ln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614880" tIns="60840" rIns="60840" bIns="60840" numCol="1" spcCol="1440" anchor="ctr">
                <a:noAutofit/>
              </a:bodyPr>
              <a:lstStyle/>
              <a:p>
                <a:pPr defTabSz="711360">
                  <a:lnSpc>
                    <a:spcPct val="90000"/>
                  </a:lnSpc>
                  <a:tabLst>
                    <a:tab pos="0" algn="l"/>
                  </a:tabLst>
                </a:pPr>
                <a:r>
                  <a:rPr lang="en-US" sz="1600" b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Customizable dashboard</a:t>
                </a:r>
                <a:endParaRPr lang="en-US" sz="16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  <a:p>
                <a:pPr defTabSz="711360">
                  <a:lnSpc>
                    <a:spcPct val="90000"/>
                  </a:lnSpc>
                  <a:spcAft>
                    <a:spcPts val="420"/>
                  </a:spcAft>
                  <a:tabLst>
                    <a:tab pos="0" algn="l"/>
                  </a:tabLst>
                </a:pPr>
                <a:r>
                  <a:rPr lang="en-US" sz="1200" b="0" i="1" u="none" strike="noStrike">
                    <a:solidFill>
                      <a:srgbClr val="000000"/>
                    </a:solidFill>
                    <a:effectLst/>
                    <a:uFillTx/>
                    <a:latin typeface="Calibri"/>
                  </a:rPr>
                  <a:t>Simple, intuitive interface that does not require special training to understand and consume.</a:t>
                </a:r>
                <a:endParaRPr lang="en-US" sz="12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856960" y="4489200"/>
                <a:ext cx="558360" cy="799200"/>
              </a:xfrm>
              <a:prstGeom prst="rect">
                <a:avLst/>
              </a:prstGeom>
              <a:solidFill>
                <a:srgbClr val="0B539D"/>
              </a:solidFill>
              <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</a:ln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noAutofit/>
              </a:bodyPr>
              <a:lstStyle/>
              <a:p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pic>
          <p:nvPicPr>
            <p:cNvPr id="143" name="Picture 3" descr="217,842 Accuracy Icon Images, Stock Photos, 3D objects, &amp; Vectors |  Shutterstock"/>
            <p:cNvPicPr/>
            <p:nvPr/>
          </p:nvPicPr>
          <p:blipFill>
            <a:blip r:embed="rId2"/>
            <a:srcRect l="17287" t="18521" r="15374" b="21294"/>
            <a:stretch/>
          </p:blipFill>
          <p:spPr>
            <a:xfrm>
              <a:off x="19800" y="2945880"/>
              <a:ext cx="695880" cy="632880"/>
            </a:xfrm>
            <a:prstGeom prst="rect">
              <a:avLst/>
            </a:prstGeom>
            <a:noFill/>
            <a:ln w="0">
              <a:solidFill>
                <a:srgbClr val="FFFFFF"/>
              </a:solidFill>
            </a:ln>
          </p:spPr>
        </p:pic>
        <p:grpSp>
          <p:nvGrpSpPr>
            <p:cNvPr id="144" name="Group 4"/>
            <p:cNvGrpSpPr/>
            <p:nvPr/>
          </p:nvGrpSpPr>
          <p:grpSpPr>
            <a:xfrm>
              <a:off x="18720" y="5173920"/>
              <a:ext cx="712440" cy="664200"/>
              <a:chOff x="18720" y="5173920"/>
              <a:chExt cx="712440" cy="664200"/>
            </a:xfrm>
          </p:grpSpPr>
          <p:sp>
            <p:nvSpPr>
              <p:cNvPr id="145" name="Rectangle 17"/>
              <p:cNvSpPr/>
              <p:nvPr/>
            </p:nvSpPr>
            <p:spPr>
              <a:xfrm>
                <a:off x="18720" y="5173920"/>
                <a:ext cx="695880" cy="664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IN" sz="16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pic>
            <p:nvPicPr>
              <p:cNvPr id="146" name="Graphic 18" descr="Moon and stars with solid fill"/>
              <p:cNvPicPr/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/>
            </p:blipFill>
            <p:spPr>
              <a:xfrm>
                <a:off x="90000" y="5199840"/>
                <a:ext cx="641160" cy="61200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147" name="Picture 2" descr="Dashboard Icon Vector Art, Icons, and Graphics for Free Download"/>
            <p:cNvPicPr/>
            <p:nvPr/>
          </p:nvPicPr>
          <p:blipFill>
            <a:blip r:embed="rId5"/>
            <a:srcRect l="3118" t="12717" r="3798" b="12925"/>
            <a:stretch/>
          </p:blipFill>
          <p:spPr>
            <a:xfrm>
              <a:off x="3200760" y="5199840"/>
              <a:ext cx="695880" cy="664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48" name="Group 6"/>
            <p:cNvGrpSpPr/>
            <p:nvPr/>
          </p:nvGrpSpPr>
          <p:grpSpPr>
            <a:xfrm>
              <a:off x="3194280" y="4060800"/>
              <a:ext cx="718560" cy="651960"/>
              <a:chOff x="3194280" y="4060800"/>
              <a:chExt cx="718560" cy="651960"/>
            </a:xfrm>
          </p:grpSpPr>
          <p:sp>
            <p:nvSpPr>
              <p:cNvPr id="149" name="Rectangle 15"/>
              <p:cNvSpPr/>
              <p:nvPr/>
            </p:nvSpPr>
            <p:spPr>
              <a:xfrm>
                <a:off x="3194280" y="4060800"/>
                <a:ext cx="695880" cy="65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IN" sz="16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pic>
            <p:nvPicPr>
              <p:cNvPr id="150" name="Graphic 16" descr="Magnifying glass with solid fill"/>
              <p:cNvPicPr/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/>
            </p:blipFill>
            <p:spPr>
              <a:xfrm>
                <a:off x="3216960" y="4062240"/>
                <a:ext cx="695880" cy="6505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pic>
          <p:nvPicPr>
            <p:cNvPr id="151" name="Picture 7"/>
            <p:cNvPicPr/>
            <p:nvPr/>
          </p:nvPicPr>
          <p:blipFill>
            <a:blip r:embed="rId8"/>
            <a:srcRect l="3524" t="3265" r="3468" b="3265"/>
            <a:stretch/>
          </p:blipFill>
          <p:spPr>
            <a:xfrm>
              <a:off x="3194280" y="2921400"/>
              <a:ext cx="695880" cy="664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52" name="Group 8"/>
            <p:cNvGrpSpPr/>
            <p:nvPr/>
          </p:nvGrpSpPr>
          <p:grpSpPr>
            <a:xfrm>
              <a:off x="18720" y="4065840"/>
              <a:ext cx="695880" cy="664200"/>
              <a:chOff x="18720" y="4065840"/>
              <a:chExt cx="695880" cy="664200"/>
            </a:xfrm>
          </p:grpSpPr>
          <p:sp>
            <p:nvSpPr>
              <p:cNvPr id="153" name="Rectangle 13"/>
              <p:cNvSpPr/>
              <p:nvPr/>
            </p:nvSpPr>
            <p:spPr>
              <a:xfrm>
                <a:off x="18720" y="4065840"/>
                <a:ext cx="695880" cy="664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IN" sz="16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pic>
            <p:nvPicPr>
              <p:cNvPr id="154" name="Picture 14"/>
              <p:cNvPicPr/>
              <p:nvPr/>
            </p:nvPicPr>
            <p:blipFill>
              <a:blip r:embed="rId9"/>
              <a:stretch/>
            </p:blipFill>
            <p:spPr>
              <a:xfrm>
                <a:off x="95760" y="4065840"/>
                <a:ext cx="564480" cy="66420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</a:ln>
            </p:spPr>
          </p:pic>
        </p:grpSp>
        <p:pic>
          <p:nvPicPr>
            <p:cNvPr id="155" name="Picture 9"/>
            <p:cNvPicPr/>
            <p:nvPr/>
          </p:nvPicPr>
          <p:blipFill>
            <a:blip r:embed="rId10"/>
            <a:stretch/>
          </p:blipFill>
          <p:spPr>
            <a:xfrm>
              <a:off x="84600" y="1787760"/>
              <a:ext cx="664200" cy="63396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56" name="Group 10"/>
            <p:cNvGrpSpPr/>
            <p:nvPr/>
          </p:nvGrpSpPr>
          <p:grpSpPr>
            <a:xfrm>
              <a:off x="3198600" y="1775160"/>
              <a:ext cx="695880" cy="664200"/>
              <a:chOff x="3198600" y="1775160"/>
              <a:chExt cx="695880" cy="664200"/>
            </a:xfrm>
          </p:grpSpPr>
          <p:sp>
            <p:nvSpPr>
              <p:cNvPr id="157" name="Rectangle 11"/>
              <p:cNvSpPr/>
              <p:nvPr/>
            </p:nvSpPr>
            <p:spPr>
              <a:xfrm>
                <a:off x="3198600" y="1775160"/>
                <a:ext cx="695880" cy="664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 defTabSz="914400">
                  <a:lnSpc>
                    <a:spcPct val="100000"/>
                  </a:lnSpc>
                </a:pPr>
                <a:endParaRPr lang="en-IN" sz="1600" b="0" u="none" strike="noStrike">
                  <a:solidFill>
                    <a:schemeClr val="lt1"/>
                  </a:solidFill>
                  <a:effectLst/>
                  <a:uFillTx/>
                  <a:latin typeface="Calibri"/>
                </a:endParaRPr>
              </a:p>
            </p:txBody>
          </p:sp>
          <p:pic>
            <p:nvPicPr>
              <p:cNvPr id="158" name="Picture 12"/>
              <p:cNvPicPr/>
              <p:nvPr/>
            </p:nvPicPr>
            <p:blipFill>
              <a:blip r:embed="rId11"/>
              <a:stretch/>
            </p:blipFill>
            <p:spPr>
              <a:xfrm>
                <a:off x="3257640" y="1784520"/>
                <a:ext cx="632520" cy="60372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</a:ln>
            </p:spPr>
          </p:pic>
        </p:grpSp>
      </p:grpSp>
      <p:grpSp>
        <p:nvGrpSpPr>
          <p:cNvPr id="159" name="Group 19"/>
          <p:cNvGrpSpPr/>
          <p:nvPr/>
        </p:nvGrpSpPr>
        <p:grpSpPr>
          <a:xfrm>
            <a:off x="6527160" y="1541880"/>
            <a:ext cx="5268240" cy="5121360"/>
            <a:chOff x="6527160" y="1541880"/>
            <a:chExt cx="5268240" cy="5121360"/>
          </a:xfrm>
        </p:grpSpPr>
        <p:sp>
          <p:nvSpPr>
            <p:cNvPr id="160" name="Subtitle 2"/>
            <p:cNvSpPr/>
            <p:nvPr/>
          </p:nvSpPr>
          <p:spPr>
            <a:xfrm>
              <a:off x="7476480" y="1667160"/>
              <a:ext cx="4318920" cy="499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r>
                <a:rPr lang="en-US" sz="1400" b="1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Complements the manual inspections </a:t>
              </a:r>
              <a:r>
                <a:rPr lang="en-US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with its pre-emptive detection and reduces manual dependency.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r>
                <a:rPr lang="en-US" sz="1400" b="1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Accuracy – </a:t>
              </a:r>
              <a:r>
                <a:rPr lang="en-US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Over 95% accuracy in identifying anomalies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r>
                <a:rPr lang="en-US" sz="1400" b="1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Brings in transparency </a:t>
              </a:r>
              <a:r>
                <a:rPr lang="en-US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– Anomalies can be remotely viewed, through highly analytical dashboard. This results in a communication between head office and site office ensuring that anomalies are resolved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r>
                <a:rPr lang="en-US" sz="1400" b="1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Instant reporting </a:t>
              </a:r>
              <a:r>
                <a:rPr lang="en-US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– Sends notification to assigned team for action. 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r>
                <a:rPr lang="en-US" sz="1400" b="1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Accountability</a:t>
              </a:r>
              <a:r>
                <a:rPr lang="en-US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 – Possible to monitor the closure of anomalies and measure the SLA deviations.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just" defTabSz="914400">
                <a:lnSpc>
                  <a:spcPct val="100000"/>
                </a:lnSpc>
                <a:spcBef>
                  <a:spcPts val="281"/>
                </a:spcBef>
                <a:tabLst>
                  <a:tab pos="0" algn="l"/>
                </a:tabLst>
              </a:pPr>
              <a:r>
                <a:rPr lang="en-US" sz="1400" b="0" u="none" strike="noStrike">
                  <a:solidFill>
                    <a:schemeClr val="dk1"/>
                  </a:solidFill>
                  <a:effectLst/>
                  <a:uFillTx/>
                  <a:latin typeface="Calibri"/>
                </a:rPr>
                <a:t>Data-driven decision making.</a:t>
              </a:r>
              <a:endParaRPr lang="en-US" sz="14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61" name="Picture 2" descr="Visual Inspection Icon Vector Images (over 380)"/>
            <p:cNvPicPr/>
            <p:nvPr/>
          </p:nvPicPr>
          <p:blipFill>
            <a:blip r:embed="rId12"/>
            <a:stretch/>
          </p:blipFill>
          <p:spPr>
            <a:xfrm>
              <a:off x="6527160" y="3205440"/>
              <a:ext cx="993240" cy="5202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2" name="Picture 6" descr="217,842 Accuracy Icon Images, Stock Photos, 3D objects, &amp; Vectors |  Shutterstock"/>
            <p:cNvPicPr/>
            <p:nvPr/>
          </p:nvPicPr>
          <p:blipFill>
            <a:blip r:embed="rId13"/>
            <a:srcRect l="17266" t="18544" r="15380" b="21305"/>
            <a:stretch/>
          </p:blipFill>
          <p:spPr>
            <a:xfrm>
              <a:off x="6843240" y="2299680"/>
              <a:ext cx="629640" cy="629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3" name="Picture 8" descr="2,200+ Safety Inspector Icon Stock Illustrations, Royalty-Free Vector  Graphics &amp; Clip Art - iStock"/>
            <p:cNvPicPr/>
            <p:nvPr/>
          </p:nvPicPr>
          <p:blipFill>
            <a:blip r:embed="rId14"/>
            <a:srcRect l="24044" t="9505" r="23539" b="32680"/>
            <a:stretch/>
          </p:blipFill>
          <p:spPr>
            <a:xfrm>
              <a:off x="6843240" y="1541880"/>
              <a:ext cx="629640" cy="629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4" name="Picture 14" descr="Reports icon PNG and SVG Vector Free Download"/>
            <p:cNvPicPr/>
            <p:nvPr/>
          </p:nvPicPr>
          <p:blipFill>
            <a:blip r:embed="rId15"/>
            <a:stretch/>
          </p:blipFill>
          <p:spPr>
            <a:xfrm>
              <a:off x="6847920" y="4169160"/>
              <a:ext cx="572040" cy="596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5" name="Picture 16" descr="User Profile Sign Web Icon Check Stock Vector (Royalty Free) 1888365304 |  Shutterstock"/>
            <p:cNvPicPr/>
            <p:nvPr/>
          </p:nvPicPr>
          <p:blipFill>
            <a:blip r:embed="rId16"/>
            <a:srcRect l="13677" t="12161" r="16526" b="22392"/>
            <a:stretch/>
          </p:blipFill>
          <p:spPr>
            <a:xfrm>
              <a:off x="6777720" y="4907520"/>
              <a:ext cx="629640" cy="629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6" name="Graphic 26" descr="Decision chart with solid fill"/>
            <p:cNvPicPr/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/>
          </p:blipFill>
          <p:spPr>
            <a:xfrm>
              <a:off x="6763680" y="5637960"/>
              <a:ext cx="629640" cy="629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7" name="Rectangle: Rounded Corners 27"/>
          <p:cNvSpPr/>
          <p:nvPr/>
        </p:nvSpPr>
        <p:spPr>
          <a:xfrm>
            <a:off x="1135440" y="1054440"/>
            <a:ext cx="3667680" cy="336960"/>
          </a:xfrm>
          <a:prstGeom prst="roundRect">
            <a:avLst>
              <a:gd name="adj" fmla="val 16667"/>
            </a:avLst>
          </a:prstGeom>
          <a:solidFill>
            <a:srgbClr val="0B539D"/>
          </a:solidFill>
          <a:ln>
            <a:solidFill>
              <a:srgbClr val="0B53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IN" sz="18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Key Features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8" name="Rectangle: Rounded Corners 28"/>
          <p:cNvSpPr/>
          <p:nvPr/>
        </p:nvSpPr>
        <p:spPr>
          <a:xfrm>
            <a:off x="7741080" y="1055160"/>
            <a:ext cx="3667680" cy="336960"/>
          </a:xfrm>
          <a:prstGeom prst="roundRect">
            <a:avLst>
              <a:gd name="adj" fmla="val 16667"/>
            </a:avLst>
          </a:prstGeom>
          <a:solidFill>
            <a:srgbClr val="0B539D"/>
          </a:solidFill>
          <a:ln>
            <a:solidFill>
              <a:srgbClr val="0B53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IN" sz="1800" b="1" u="none" strike="noStrike">
                <a:solidFill>
                  <a:schemeClr val="lt1"/>
                </a:solidFill>
                <a:effectLst/>
                <a:uFillTx/>
                <a:latin typeface="Aptos"/>
              </a:rPr>
              <a:t>Key Benefits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69" name="Straight Connector 29"/>
          <p:cNvCxnSpPr/>
          <p:nvPr/>
        </p:nvCxnSpPr>
        <p:spPr>
          <a:xfrm>
            <a:off x="6431760" y="1004040"/>
            <a:ext cx="360" cy="5112360"/>
          </a:xfrm>
          <a:prstGeom prst="straightConnector1">
            <a:avLst/>
          </a:prstGeom>
          <a:ln w="38100">
            <a:solidFill>
              <a:srgbClr val="0B539D"/>
            </a:solidFill>
            <a:prstDash val="sysDash"/>
          </a:ln>
        </p:spPr>
      </p:cxnSp>
      <p:sp>
        <p:nvSpPr>
          <p:cNvPr id="170" name="TextBox 30"/>
          <p:cNvSpPr/>
          <p:nvPr/>
        </p:nvSpPr>
        <p:spPr>
          <a:xfrm>
            <a:off x="434880" y="189720"/>
            <a:ext cx="432792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iHAMS – Key features &amp; benefits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3"/>
          <p:cNvSpPr/>
          <p:nvPr/>
        </p:nvSpPr>
        <p:spPr>
          <a:xfrm>
            <a:off x="434880" y="189720"/>
            <a:ext cx="62856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Report – Actionable reports for decision making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2" name="Picture 4"/>
          <p:cNvPicPr/>
          <p:nvPr/>
        </p:nvPicPr>
        <p:blipFill>
          <a:blip r:embed="rId2"/>
          <a:stretch/>
        </p:blipFill>
        <p:spPr>
          <a:xfrm>
            <a:off x="407880" y="1218960"/>
            <a:ext cx="11375640" cy="4419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e45bbbc-7a97-4b6d-b255-8f6d901a3e93}" enabled="1" method="Standard" siteId="{ba8796d3-546e-4541-b50c-17f6641cc2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938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1</dc:creator>
  <dc:description/>
  <cp:lastModifiedBy>yogesh chaudhari</cp:lastModifiedBy>
  <cp:revision>12</cp:revision>
  <dcterms:created xsi:type="dcterms:W3CDTF">2025-02-17T03:12:44Z</dcterms:created>
  <dcterms:modified xsi:type="dcterms:W3CDTF">2025-07-30T05:37:03Z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17</vt:r8>
  </property>
</Properties>
</file>